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3" r:id="rId3"/>
    <p:sldId id="259" r:id="rId4"/>
    <p:sldId id="257" r:id="rId5"/>
    <p:sldId id="260" r:id="rId6"/>
    <p:sldId id="266" r:id="rId7"/>
    <p:sldId id="264" r:id="rId8"/>
    <p:sldId id="261" r:id="rId9"/>
    <p:sldId id="262" r:id="rId10"/>
    <p:sldId id="267" r:id="rId11"/>
    <p:sldId id="265" r:id="rId12"/>
  </p:sldIdLst>
  <p:sldSz cx="18288000" cy="10287000"/>
  <p:notesSz cx="6858000" cy="9144000"/>
  <p:embeddedFontLst>
    <p:embeddedFont>
      <p:font typeface="Kaushan Script" panose="020B0604020202020204" charset="0"/>
      <p:regular r:id="rId13"/>
    </p:embeddedFont>
    <p:embeddedFont>
      <p:font typeface="Open Sans" panose="020B0606030504020204" pitchFamily="34" charset="0"/>
      <p:regular r:id="rId14"/>
    </p:embeddedFont>
    <p:embeddedFont>
      <p:font typeface="Open Sans Bold" panose="020B0806030504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2.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svg"/><Relationship Id="rId7"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jp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6.sv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sv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jp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6.svg"/></Relationships>
</file>

<file path=ppt/slides/_rels/slide9.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4.png"/><Relationship Id="rId7" Type="http://schemas.openxmlformats.org/officeDocument/2006/relationships/image" Target="../media/image24.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3.jpeg"/><Relationship Id="rId11" Type="http://schemas.openxmlformats.org/officeDocument/2006/relationships/image" Target="../media/image28.jpeg"/><Relationship Id="rId5" Type="http://schemas.openxmlformats.org/officeDocument/2006/relationships/image" Target="../media/image22.jpeg"/><Relationship Id="rId10" Type="http://schemas.openxmlformats.org/officeDocument/2006/relationships/image" Target="../media/image27.jpeg"/><Relationship Id="rId4" Type="http://schemas.openxmlformats.org/officeDocument/2006/relationships/image" Target="../media/image21.jpeg"/><Relationship Id="rId9"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715500" y="1434539"/>
            <a:ext cx="10637397" cy="10624100"/>
          </a:xfrm>
          <a:custGeom>
            <a:avLst/>
            <a:gdLst/>
            <a:ahLst/>
            <a:cxnLst/>
            <a:rect l="l" t="t" r="r" b="b"/>
            <a:pathLst>
              <a:path w="10637397" h="10624100">
                <a:moveTo>
                  <a:pt x="0" y="0"/>
                </a:moveTo>
                <a:lnTo>
                  <a:pt x="10637397" y="0"/>
                </a:lnTo>
                <a:lnTo>
                  <a:pt x="10637397" y="10624100"/>
                </a:lnTo>
                <a:lnTo>
                  <a:pt x="0" y="10624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p:cNvGrpSpPr/>
          <p:nvPr/>
        </p:nvGrpSpPr>
        <p:grpSpPr>
          <a:xfrm>
            <a:off x="17901818" y="8485936"/>
            <a:ext cx="772364" cy="77236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3E3E"/>
            </a:solidFill>
          </p:spPr>
          <p:txBody>
            <a:bodyPr/>
            <a:lstStyle/>
            <a:p>
              <a:endParaRPr lang="en-US"/>
            </a:p>
          </p:txBody>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15" name="Freeform 15"/>
          <p:cNvSpPr/>
          <p:nvPr/>
        </p:nvSpPr>
        <p:spPr>
          <a:xfrm>
            <a:off x="8556773" y="8612685"/>
            <a:ext cx="5828273" cy="1151084"/>
          </a:xfrm>
          <a:custGeom>
            <a:avLst/>
            <a:gdLst/>
            <a:ahLst/>
            <a:cxnLst/>
            <a:rect l="l" t="t" r="r" b="b"/>
            <a:pathLst>
              <a:path w="5828273" h="1151084">
                <a:moveTo>
                  <a:pt x="0" y="0"/>
                </a:moveTo>
                <a:lnTo>
                  <a:pt x="5828273" y="0"/>
                </a:lnTo>
                <a:lnTo>
                  <a:pt x="5828273" y="1151084"/>
                </a:lnTo>
                <a:lnTo>
                  <a:pt x="0" y="1151084"/>
                </a:lnTo>
                <a:lnTo>
                  <a:pt x="0" y="0"/>
                </a:lnTo>
                <a:close/>
              </a:path>
            </a:pathLst>
          </a:custGeom>
          <a:blipFill>
            <a:blip r:embed="rId4">
              <a:alphaModFix amt="50000"/>
            </a:blip>
            <a:stretch>
              <a:fillRect/>
            </a:stretch>
          </a:blipFill>
        </p:spPr>
        <p:txBody>
          <a:bodyPr/>
          <a:lstStyle/>
          <a:p>
            <a:endParaRPr lang="en-US"/>
          </a:p>
        </p:txBody>
      </p:sp>
      <p:sp>
        <p:nvSpPr>
          <p:cNvPr id="16" name="Freeform 16"/>
          <p:cNvSpPr/>
          <p:nvPr/>
        </p:nvSpPr>
        <p:spPr>
          <a:xfrm>
            <a:off x="8551573" y="2069726"/>
            <a:ext cx="5828273" cy="7118501"/>
          </a:xfrm>
          <a:custGeom>
            <a:avLst/>
            <a:gdLst/>
            <a:ahLst/>
            <a:cxnLst/>
            <a:rect l="l" t="t" r="r" b="b"/>
            <a:pathLst>
              <a:path w="5828273" h="7118501">
                <a:moveTo>
                  <a:pt x="0" y="0"/>
                </a:moveTo>
                <a:lnTo>
                  <a:pt x="5828273" y="0"/>
                </a:lnTo>
                <a:lnTo>
                  <a:pt x="5828273" y="7118501"/>
                </a:lnTo>
                <a:lnTo>
                  <a:pt x="0" y="7118501"/>
                </a:lnTo>
                <a:lnTo>
                  <a:pt x="0" y="0"/>
                </a:lnTo>
                <a:close/>
              </a:path>
            </a:pathLst>
          </a:custGeom>
          <a:blipFill>
            <a:blip r:embed="rId5"/>
            <a:stretch>
              <a:fillRect/>
            </a:stretch>
          </a:blipFill>
        </p:spPr>
        <p:txBody>
          <a:bodyPr/>
          <a:lstStyle/>
          <a:p>
            <a:endParaRPr lang="en-US"/>
          </a:p>
        </p:txBody>
      </p:sp>
      <p:grpSp>
        <p:nvGrpSpPr>
          <p:cNvPr id="17" name="Group 17"/>
          <p:cNvGrpSpPr/>
          <p:nvPr/>
        </p:nvGrpSpPr>
        <p:grpSpPr>
          <a:xfrm>
            <a:off x="8876431" y="2417656"/>
            <a:ext cx="5188957" cy="5320576"/>
            <a:chOff x="0" y="0"/>
            <a:chExt cx="6918609" cy="7094101"/>
          </a:xfrm>
        </p:grpSpPr>
        <p:pic>
          <p:nvPicPr>
            <p:cNvPr id="18" name="Picture 18"/>
            <p:cNvPicPr>
              <a:picLocks noChangeAspect="1"/>
            </p:cNvPicPr>
            <p:nvPr/>
          </p:nvPicPr>
          <p:blipFill>
            <a:blip r:embed="rId6" cstate="print">
              <a:extLst>
                <a:ext uri="{28A0092B-C50C-407E-A947-70E740481C1C}">
                  <a14:useLocalDpi xmlns:a14="http://schemas.microsoft.com/office/drawing/2010/main" val="0"/>
                </a:ext>
              </a:extLst>
            </a:blip>
            <a:srcRect t="8985" b="8985"/>
            <a:stretch/>
          </p:blipFill>
          <p:spPr>
            <a:xfrm>
              <a:off x="0" y="0"/>
              <a:ext cx="6918609" cy="7094101"/>
            </a:xfrm>
            <a:prstGeom prst="rect">
              <a:avLst/>
            </a:prstGeom>
          </p:spPr>
        </p:pic>
      </p:grpSp>
      <p:sp>
        <p:nvSpPr>
          <p:cNvPr id="19" name="Freeform 19"/>
          <p:cNvSpPr/>
          <p:nvPr/>
        </p:nvSpPr>
        <p:spPr>
          <a:xfrm>
            <a:off x="13353079" y="6883706"/>
            <a:ext cx="3365240" cy="664635"/>
          </a:xfrm>
          <a:custGeom>
            <a:avLst/>
            <a:gdLst/>
            <a:ahLst/>
            <a:cxnLst/>
            <a:rect l="l" t="t" r="r" b="b"/>
            <a:pathLst>
              <a:path w="3365240" h="664635">
                <a:moveTo>
                  <a:pt x="0" y="0"/>
                </a:moveTo>
                <a:lnTo>
                  <a:pt x="3365240" y="0"/>
                </a:lnTo>
                <a:lnTo>
                  <a:pt x="3365240" y="664635"/>
                </a:lnTo>
                <a:lnTo>
                  <a:pt x="0" y="664635"/>
                </a:lnTo>
                <a:lnTo>
                  <a:pt x="0" y="0"/>
                </a:lnTo>
                <a:close/>
              </a:path>
            </a:pathLst>
          </a:custGeom>
          <a:blipFill>
            <a:blip r:embed="rId4">
              <a:alphaModFix amt="50000"/>
            </a:blip>
            <a:stretch>
              <a:fillRect/>
            </a:stretch>
          </a:blipFill>
        </p:spPr>
        <p:txBody>
          <a:bodyPr/>
          <a:lstStyle/>
          <a:p>
            <a:endParaRPr lang="en-US"/>
          </a:p>
        </p:txBody>
      </p:sp>
      <p:sp>
        <p:nvSpPr>
          <p:cNvPr id="20" name="Freeform 20"/>
          <p:cNvSpPr/>
          <p:nvPr/>
        </p:nvSpPr>
        <p:spPr>
          <a:xfrm>
            <a:off x="13350077" y="3105807"/>
            <a:ext cx="3365240" cy="4110217"/>
          </a:xfrm>
          <a:custGeom>
            <a:avLst/>
            <a:gdLst/>
            <a:ahLst/>
            <a:cxnLst/>
            <a:rect l="l" t="t" r="r" b="b"/>
            <a:pathLst>
              <a:path w="3365240" h="4110217">
                <a:moveTo>
                  <a:pt x="0" y="0"/>
                </a:moveTo>
                <a:lnTo>
                  <a:pt x="3365240" y="0"/>
                </a:lnTo>
                <a:lnTo>
                  <a:pt x="3365240" y="4110217"/>
                </a:lnTo>
                <a:lnTo>
                  <a:pt x="0" y="4110217"/>
                </a:lnTo>
                <a:lnTo>
                  <a:pt x="0" y="0"/>
                </a:lnTo>
                <a:close/>
              </a:path>
            </a:pathLst>
          </a:custGeom>
          <a:blipFill>
            <a:blip r:embed="rId5"/>
            <a:stretch>
              <a:fillRect/>
            </a:stretch>
          </a:blipFill>
        </p:spPr>
        <p:txBody>
          <a:bodyPr/>
          <a:lstStyle/>
          <a:p>
            <a:endParaRPr lang="en-US"/>
          </a:p>
        </p:txBody>
      </p:sp>
      <p:pic>
        <p:nvPicPr>
          <p:cNvPr id="22" name="Picture 22"/>
          <p:cNvPicPr>
            <a:picLocks noChangeAspect="1"/>
          </p:cNvPicPr>
          <p:nvPr/>
        </p:nvPicPr>
        <p:blipFill>
          <a:blip r:embed="rId7">
            <a:extLst>
              <a:ext uri="{28A0092B-C50C-407E-A947-70E740481C1C}">
                <a14:useLocalDpi xmlns:a14="http://schemas.microsoft.com/office/drawing/2010/main" val="0"/>
              </a:ext>
            </a:extLst>
          </a:blip>
          <a:srcRect t="15821" b="15821"/>
          <a:stretch/>
        </p:blipFill>
        <p:spPr>
          <a:xfrm>
            <a:off x="13537650" y="3306702"/>
            <a:ext cx="2996099" cy="3072096"/>
          </a:xfrm>
          <a:prstGeom prst="rect">
            <a:avLst/>
          </a:prstGeom>
        </p:spPr>
      </p:pic>
      <p:sp>
        <p:nvSpPr>
          <p:cNvPr id="23" name="Freeform 23"/>
          <p:cNvSpPr/>
          <p:nvPr/>
        </p:nvSpPr>
        <p:spPr>
          <a:xfrm>
            <a:off x="1750763" y="5493082"/>
            <a:ext cx="5362886" cy="945818"/>
          </a:xfrm>
          <a:custGeom>
            <a:avLst/>
            <a:gdLst/>
            <a:ahLst/>
            <a:cxnLst/>
            <a:rect l="l" t="t" r="r" b="b"/>
            <a:pathLst>
              <a:path w="5362886" h="945818">
                <a:moveTo>
                  <a:pt x="0" y="0"/>
                </a:moveTo>
                <a:lnTo>
                  <a:pt x="5362886" y="0"/>
                </a:lnTo>
                <a:lnTo>
                  <a:pt x="5362886" y="945818"/>
                </a:lnTo>
                <a:lnTo>
                  <a:pt x="0" y="94581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9" name="TextBox 29"/>
          <p:cNvSpPr txBox="1"/>
          <p:nvPr/>
        </p:nvSpPr>
        <p:spPr>
          <a:xfrm>
            <a:off x="1163935" y="2894433"/>
            <a:ext cx="6536542" cy="2559932"/>
          </a:xfrm>
          <a:prstGeom prst="rect">
            <a:avLst/>
          </a:prstGeom>
        </p:spPr>
        <p:txBody>
          <a:bodyPr wrap="square" lIns="0" tIns="0" rIns="0" bIns="0" rtlCol="0" anchor="t">
            <a:spAutoFit/>
          </a:bodyPr>
          <a:lstStyle/>
          <a:p>
            <a:pPr algn="l">
              <a:lnSpc>
                <a:spcPts val="20705"/>
              </a:lnSpc>
              <a:spcBef>
                <a:spcPct val="0"/>
              </a:spcBef>
            </a:pPr>
            <a:r>
              <a:rPr lang="en-US" sz="14789" dirty="0">
                <a:solidFill>
                  <a:srgbClr val="DD3E3E"/>
                </a:solidFill>
                <a:latin typeface="Kaushan Script"/>
                <a:ea typeface="Kaushan Script"/>
                <a:cs typeface="Kaushan Script"/>
                <a:sym typeface="Kaushan Script"/>
              </a:rPr>
              <a:t>SafeNet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17668036" y="8943136"/>
            <a:ext cx="772364" cy="77236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3E3E"/>
            </a:solidFill>
          </p:spPr>
          <p:txBody>
            <a:bodyPr/>
            <a:lstStyle/>
            <a:p>
              <a:endParaRPr lang="en-US"/>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36" name="TextBox 36"/>
          <p:cNvSpPr txBox="1"/>
          <p:nvPr/>
        </p:nvSpPr>
        <p:spPr>
          <a:xfrm>
            <a:off x="6477000" y="610793"/>
            <a:ext cx="6024982" cy="2115964"/>
          </a:xfrm>
          <a:prstGeom prst="rect">
            <a:avLst/>
          </a:prstGeom>
        </p:spPr>
        <p:txBody>
          <a:bodyPr wrap="square" lIns="0" tIns="0" rIns="0" bIns="0" rtlCol="0" anchor="t">
            <a:spAutoFit/>
          </a:bodyPr>
          <a:lstStyle/>
          <a:p>
            <a:pPr algn="ctr">
              <a:lnSpc>
                <a:spcPts val="8399"/>
              </a:lnSpc>
              <a:spcBef>
                <a:spcPct val="0"/>
              </a:spcBef>
            </a:pPr>
            <a:r>
              <a:rPr lang="en-US" sz="5999" dirty="0">
                <a:solidFill>
                  <a:srgbClr val="DD3E3E"/>
                </a:solidFill>
                <a:latin typeface="Kaushan Script"/>
                <a:ea typeface="Kaushan Script"/>
                <a:cs typeface="Kaushan Script"/>
                <a:sym typeface="Kaushan Script"/>
              </a:rPr>
              <a:t>Non- Functional Requirement</a:t>
            </a:r>
          </a:p>
        </p:txBody>
      </p:sp>
      <p:sp>
        <p:nvSpPr>
          <p:cNvPr id="37" name="TextBox 37"/>
          <p:cNvSpPr txBox="1"/>
          <p:nvPr/>
        </p:nvSpPr>
        <p:spPr>
          <a:xfrm>
            <a:off x="1752600" y="2998660"/>
            <a:ext cx="15287764" cy="1538883"/>
          </a:xfrm>
          <a:prstGeom prst="rect">
            <a:avLst/>
          </a:prstGeom>
        </p:spPr>
        <p:txBody>
          <a:bodyPr wrap="square" lIns="0" tIns="0" rIns="0" bIns="0" rtlCol="0" anchor="t">
            <a:spAutoFit/>
          </a:bodyPr>
          <a:lstStyle/>
          <a:p>
            <a:pPr algn="ctr">
              <a:spcBef>
                <a:spcPct val="0"/>
              </a:spcBef>
            </a:pPr>
            <a:r>
              <a:rPr lang="en-US" sz="2000" dirty="0">
                <a:latin typeface="Times New Roman" panose="02020603050405020304" pitchFamily="18" charset="0"/>
                <a:cs typeface="Times New Roman" panose="02020603050405020304" pitchFamily="18" charset="0"/>
              </a:rPr>
              <a:t>The non-functional requirements for SafeNet ensure accessibility, security, and performance across multiple platforms. The platform must be user-friendly, compatible with major browsers and mobile systems, and provide accessibility features for disabled users. Data security is a priority, with encryption and compliance with data protection regulations, restricting sensitive information to authorized personnel. The platform must be reliable, offering 24/7 availability with fast response times (under 5 seconds) and the ability to support high volumes of simultaneous users without performance issues. These requirements aim to create a secure, efficient, and accessible public safety platform.</a:t>
            </a:r>
            <a:endParaRPr lang="en-US" sz="2000" dirty="0">
              <a:solidFill>
                <a:srgbClr val="1F2020"/>
              </a:solidFill>
              <a:latin typeface="Times New Roman" panose="02020603050405020304" pitchFamily="18" charset="0"/>
              <a:ea typeface="Open Sans"/>
              <a:cs typeface="Times New Roman" panose="02020603050405020304" pitchFamily="18" charset="0"/>
              <a:sym typeface="Open Sans"/>
            </a:endParaRPr>
          </a:p>
        </p:txBody>
      </p:sp>
      <p:sp>
        <p:nvSpPr>
          <p:cNvPr id="2" name="Freeform 23">
            <a:extLst>
              <a:ext uri="{FF2B5EF4-FFF2-40B4-BE49-F238E27FC236}">
                <a16:creationId xmlns:a16="http://schemas.microsoft.com/office/drawing/2014/main" id="{3F1D7839-8862-C2C2-A97B-BF7DDD88089C}"/>
              </a:ext>
            </a:extLst>
          </p:cNvPr>
          <p:cNvSpPr/>
          <p:nvPr/>
        </p:nvSpPr>
        <p:spPr>
          <a:xfrm>
            <a:off x="3086106" y="5714839"/>
            <a:ext cx="699662" cy="703499"/>
          </a:xfrm>
          <a:custGeom>
            <a:avLst/>
            <a:gdLst/>
            <a:ahLst/>
            <a:cxnLst/>
            <a:rect l="l" t="t" r="r" b="b"/>
            <a:pathLst>
              <a:path w="699662" h="703499">
                <a:moveTo>
                  <a:pt x="0" y="0"/>
                </a:moveTo>
                <a:lnTo>
                  <a:pt x="699662" y="0"/>
                </a:lnTo>
                <a:lnTo>
                  <a:pt x="699662" y="703499"/>
                </a:lnTo>
                <a:lnTo>
                  <a:pt x="0" y="7034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Kaushan Script" panose="020B0604020202020204" charset="0"/>
            </a:endParaRPr>
          </a:p>
        </p:txBody>
      </p:sp>
      <p:sp>
        <p:nvSpPr>
          <p:cNvPr id="3" name="TextBox 30">
            <a:extLst>
              <a:ext uri="{FF2B5EF4-FFF2-40B4-BE49-F238E27FC236}">
                <a16:creationId xmlns:a16="http://schemas.microsoft.com/office/drawing/2014/main" id="{7364CCCE-35EE-7C60-1F1D-B841F4518573}"/>
              </a:ext>
            </a:extLst>
          </p:cNvPr>
          <p:cNvSpPr txBox="1"/>
          <p:nvPr/>
        </p:nvSpPr>
        <p:spPr>
          <a:xfrm>
            <a:off x="4185818" y="6055943"/>
            <a:ext cx="5186782" cy="298159"/>
          </a:xfrm>
          <a:prstGeom prst="rect">
            <a:avLst/>
          </a:prstGeom>
        </p:spPr>
        <p:txBody>
          <a:bodyPr wrap="square" lIns="0" tIns="0" rIns="0" bIns="0" rtlCol="0" anchor="t">
            <a:spAutoFit/>
          </a:bodyPr>
          <a:lstStyle/>
          <a:p>
            <a:pPr algn="l">
              <a:lnSpc>
                <a:spcPts val="1680"/>
              </a:lnSpc>
              <a:spcBef>
                <a:spcPct val="0"/>
              </a:spcBef>
            </a:pPr>
            <a:r>
              <a:rPr lang="en-US" sz="3500" dirty="0">
                <a:latin typeface="Kaushan Script" panose="020B0604020202020204" charset="0"/>
                <a:ea typeface="Open Sans"/>
                <a:cs typeface="Open Sans"/>
                <a:sym typeface="Open Sans"/>
              </a:rPr>
              <a:t>Accessibility  &amp; Usability</a:t>
            </a:r>
          </a:p>
        </p:txBody>
      </p:sp>
      <p:sp>
        <p:nvSpPr>
          <p:cNvPr id="4" name="TextBox 31">
            <a:extLst>
              <a:ext uri="{FF2B5EF4-FFF2-40B4-BE49-F238E27FC236}">
                <a16:creationId xmlns:a16="http://schemas.microsoft.com/office/drawing/2014/main" id="{5F781E28-11B3-75A7-5029-B5DB5D1E343B}"/>
              </a:ext>
            </a:extLst>
          </p:cNvPr>
          <p:cNvSpPr txBox="1"/>
          <p:nvPr/>
        </p:nvSpPr>
        <p:spPr>
          <a:xfrm>
            <a:off x="3188965" y="5922585"/>
            <a:ext cx="493943" cy="271164"/>
          </a:xfrm>
          <a:prstGeom prst="rect">
            <a:avLst/>
          </a:prstGeom>
        </p:spPr>
        <p:txBody>
          <a:bodyPr lIns="0" tIns="0" rIns="0" bIns="0" rtlCol="0" anchor="t">
            <a:spAutoFit/>
          </a:bodyPr>
          <a:lstStyle/>
          <a:p>
            <a:pPr algn="ctr">
              <a:lnSpc>
                <a:spcPts val="2167"/>
              </a:lnSpc>
              <a:spcBef>
                <a:spcPct val="0"/>
              </a:spcBef>
            </a:pPr>
            <a:r>
              <a:rPr lang="en-US" sz="1548" b="1">
                <a:solidFill>
                  <a:srgbClr val="FFFFFF"/>
                </a:solidFill>
                <a:latin typeface="Kaushan Script" panose="020B0604020202020204" charset="0"/>
                <a:ea typeface="Open Sans Bold"/>
                <a:cs typeface="Open Sans Bold"/>
                <a:sym typeface="Open Sans Bold"/>
              </a:rPr>
              <a:t>01</a:t>
            </a:r>
          </a:p>
        </p:txBody>
      </p:sp>
      <p:sp>
        <p:nvSpPr>
          <p:cNvPr id="5" name="Freeform 32">
            <a:extLst>
              <a:ext uri="{FF2B5EF4-FFF2-40B4-BE49-F238E27FC236}">
                <a16:creationId xmlns:a16="http://schemas.microsoft.com/office/drawing/2014/main" id="{15DED668-A7AF-BD8F-3DA7-AA11FD3303BE}"/>
              </a:ext>
            </a:extLst>
          </p:cNvPr>
          <p:cNvSpPr/>
          <p:nvPr/>
        </p:nvSpPr>
        <p:spPr>
          <a:xfrm>
            <a:off x="3086106" y="7111123"/>
            <a:ext cx="699662" cy="703499"/>
          </a:xfrm>
          <a:custGeom>
            <a:avLst/>
            <a:gdLst/>
            <a:ahLst/>
            <a:cxnLst/>
            <a:rect l="l" t="t" r="r" b="b"/>
            <a:pathLst>
              <a:path w="699662" h="703499">
                <a:moveTo>
                  <a:pt x="0" y="0"/>
                </a:moveTo>
                <a:lnTo>
                  <a:pt x="699662" y="0"/>
                </a:lnTo>
                <a:lnTo>
                  <a:pt x="699662" y="703499"/>
                </a:lnTo>
                <a:lnTo>
                  <a:pt x="0" y="7034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Kaushan Script" panose="020B0604020202020204" charset="0"/>
            </a:endParaRPr>
          </a:p>
        </p:txBody>
      </p:sp>
      <p:sp>
        <p:nvSpPr>
          <p:cNvPr id="6" name="TextBox 34">
            <a:extLst>
              <a:ext uri="{FF2B5EF4-FFF2-40B4-BE49-F238E27FC236}">
                <a16:creationId xmlns:a16="http://schemas.microsoft.com/office/drawing/2014/main" id="{E25590A3-37D0-B0EE-63D9-8D279831FBEE}"/>
              </a:ext>
            </a:extLst>
          </p:cNvPr>
          <p:cNvSpPr txBox="1"/>
          <p:nvPr/>
        </p:nvSpPr>
        <p:spPr>
          <a:xfrm>
            <a:off x="3188965" y="7318870"/>
            <a:ext cx="493943" cy="271164"/>
          </a:xfrm>
          <a:prstGeom prst="rect">
            <a:avLst/>
          </a:prstGeom>
        </p:spPr>
        <p:txBody>
          <a:bodyPr lIns="0" tIns="0" rIns="0" bIns="0" rtlCol="0" anchor="t">
            <a:spAutoFit/>
          </a:bodyPr>
          <a:lstStyle/>
          <a:p>
            <a:pPr algn="ctr">
              <a:lnSpc>
                <a:spcPts val="2167"/>
              </a:lnSpc>
              <a:spcBef>
                <a:spcPct val="0"/>
              </a:spcBef>
            </a:pPr>
            <a:r>
              <a:rPr lang="en-US" sz="1548" b="1">
                <a:solidFill>
                  <a:srgbClr val="FFFFFF"/>
                </a:solidFill>
                <a:latin typeface="Kaushan Script" panose="020B0604020202020204" charset="0"/>
                <a:ea typeface="Open Sans Bold"/>
                <a:cs typeface="Open Sans Bold"/>
                <a:sym typeface="Open Sans Bold"/>
              </a:rPr>
              <a:t>02</a:t>
            </a:r>
          </a:p>
        </p:txBody>
      </p:sp>
      <p:sp>
        <p:nvSpPr>
          <p:cNvPr id="7" name="Freeform 35">
            <a:extLst>
              <a:ext uri="{FF2B5EF4-FFF2-40B4-BE49-F238E27FC236}">
                <a16:creationId xmlns:a16="http://schemas.microsoft.com/office/drawing/2014/main" id="{7FABC66E-3118-BD13-051C-3CCBA0F39EE4}"/>
              </a:ext>
            </a:extLst>
          </p:cNvPr>
          <p:cNvSpPr/>
          <p:nvPr/>
        </p:nvSpPr>
        <p:spPr>
          <a:xfrm>
            <a:off x="9910096" y="5600700"/>
            <a:ext cx="699662" cy="703499"/>
          </a:xfrm>
          <a:custGeom>
            <a:avLst/>
            <a:gdLst/>
            <a:ahLst/>
            <a:cxnLst/>
            <a:rect l="l" t="t" r="r" b="b"/>
            <a:pathLst>
              <a:path w="699662" h="703499">
                <a:moveTo>
                  <a:pt x="0" y="0"/>
                </a:moveTo>
                <a:lnTo>
                  <a:pt x="699662" y="0"/>
                </a:lnTo>
                <a:lnTo>
                  <a:pt x="699662" y="703499"/>
                </a:lnTo>
                <a:lnTo>
                  <a:pt x="0" y="7034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Kaushan Script" panose="020B0604020202020204" charset="0"/>
            </a:endParaRPr>
          </a:p>
        </p:txBody>
      </p:sp>
      <p:sp>
        <p:nvSpPr>
          <p:cNvPr id="8" name="TextBox 36">
            <a:extLst>
              <a:ext uri="{FF2B5EF4-FFF2-40B4-BE49-F238E27FC236}">
                <a16:creationId xmlns:a16="http://schemas.microsoft.com/office/drawing/2014/main" id="{29C7342B-1D70-76EE-D3C3-5169C483E608}"/>
              </a:ext>
            </a:extLst>
          </p:cNvPr>
          <p:cNvSpPr txBox="1"/>
          <p:nvPr/>
        </p:nvSpPr>
        <p:spPr>
          <a:xfrm>
            <a:off x="11009808" y="5941804"/>
            <a:ext cx="6163342" cy="298159"/>
          </a:xfrm>
          <a:prstGeom prst="rect">
            <a:avLst/>
          </a:prstGeom>
        </p:spPr>
        <p:txBody>
          <a:bodyPr wrap="square" lIns="0" tIns="0" rIns="0" bIns="0" rtlCol="0" anchor="t">
            <a:spAutoFit/>
          </a:bodyPr>
          <a:lstStyle/>
          <a:p>
            <a:pPr algn="l">
              <a:lnSpc>
                <a:spcPts val="1680"/>
              </a:lnSpc>
              <a:spcBef>
                <a:spcPct val="0"/>
              </a:spcBef>
            </a:pPr>
            <a:r>
              <a:rPr lang="en-US" sz="3500" dirty="0">
                <a:latin typeface="Kaushan Script" panose="020B0604020202020204" charset="0"/>
                <a:ea typeface="Open Sans"/>
                <a:cs typeface="Open Sans"/>
                <a:sym typeface="Open Sans"/>
              </a:rPr>
              <a:t>Performance</a:t>
            </a:r>
          </a:p>
        </p:txBody>
      </p:sp>
      <p:sp>
        <p:nvSpPr>
          <p:cNvPr id="9" name="TextBox 37">
            <a:extLst>
              <a:ext uri="{FF2B5EF4-FFF2-40B4-BE49-F238E27FC236}">
                <a16:creationId xmlns:a16="http://schemas.microsoft.com/office/drawing/2014/main" id="{117887BB-A3B1-7E9C-9B8C-AF98E508F3CA}"/>
              </a:ext>
            </a:extLst>
          </p:cNvPr>
          <p:cNvSpPr txBox="1"/>
          <p:nvPr/>
        </p:nvSpPr>
        <p:spPr>
          <a:xfrm>
            <a:off x="10012955" y="5808447"/>
            <a:ext cx="493943" cy="271164"/>
          </a:xfrm>
          <a:prstGeom prst="rect">
            <a:avLst/>
          </a:prstGeom>
        </p:spPr>
        <p:txBody>
          <a:bodyPr lIns="0" tIns="0" rIns="0" bIns="0" rtlCol="0" anchor="t">
            <a:spAutoFit/>
          </a:bodyPr>
          <a:lstStyle/>
          <a:p>
            <a:pPr algn="ctr">
              <a:lnSpc>
                <a:spcPts val="2167"/>
              </a:lnSpc>
              <a:spcBef>
                <a:spcPct val="0"/>
              </a:spcBef>
            </a:pPr>
            <a:r>
              <a:rPr lang="en-US" sz="1548" b="1">
                <a:solidFill>
                  <a:srgbClr val="FFFFFF"/>
                </a:solidFill>
                <a:latin typeface="Kaushan Script" panose="020B0604020202020204" charset="0"/>
                <a:ea typeface="Open Sans Bold"/>
                <a:cs typeface="Open Sans Bold"/>
                <a:sym typeface="Open Sans Bold"/>
              </a:rPr>
              <a:t>03</a:t>
            </a:r>
          </a:p>
        </p:txBody>
      </p:sp>
      <p:sp>
        <p:nvSpPr>
          <p:cNvPr id="10" name="Freeform 32">
            <a:extLst>
              <a:ext uri="{FF2B5EF4-FFF2-40B4-BE49-F238E27FC236}">
                <a16:creationId xmlns:a16="http://schemas.microsoft.com/office/drawing/2014/main" id="{9DC61A1F-6310-916D-B5AD-A0EAE45BE7D8}"/>
              </a:ext>
            </a:extLst>
          </p:cNvPr>
          <p:cNvSpPr/>
          <p:nvPr/>
        </p:nvSpPr>
        <p:spPr>
          <a:xfrm>
            <a:off x="9944106" y="7035724"/>
            <a:ext cx="699662" cy="703499"/>
          </a:xfrm>
          <a:custGeom>
            <a:avLst/>
            <a:gdLst/>
            <a:ahLst/>
            <a:cxnLst/>
            <a:rect l="l" t="t" r="r" b="b"/>
            <a:pathLst>
              <a:path w="699662" h="703499">
                <a:moveTo>
                  <a:pt x="0" y="0"/>
                </a:moveTo>
                <a:lnTo>
                  <a:pt x="699662" y="0"/>
                </a:lnTo>
                <a:lnTo>
                  <a:pt x="699662" y="703499"/>
                </a:lnTo>
                <a:lnTo>
                  <a:pt x="0" y="7034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latin typeface="Kaushan Script" panose="020B0604020202020204" charset="0"/>
            </a:endParaRPr>
          </a:p>
        </p:txBody>
      </p:sp>
      <p:sp>
        <p:nvSpPr>
          <p:cNvPr id="14" name="TextBox 33">
            <a:extLst>
              <a:ext uri="{FF2B5EF4-FFF2-40B4-BE49-F238E27FC236}">
                <a16:creationId xmlns:a16="http://schemas.microsoft.com/office/drawing/2014/main" id="{3C6099A4-82C5-05A7-6A56-5D9F5C9A0EF7}"/>
              </a:ext>
            </a:extLst>
          </p:cNvPr>
          <p:cNvSpPr txBox="1"/>
          <p:nvPr/>
        </p:nvSpPr>
        <p:spPr>
          <a:xfrm>
            <a:off x="11043818" y="7376828"/>
            <a:ext cx="4305415" cy="298159"/>
          </a:xfrm>
          <a:prstGeom prst="rect">
            <a:avLst/>
          </a:prstGeom>
        </p:spPr>
        <p:txBody>
          <a:bodyPr lIns="0" tIns="0" rIns="0" bIns="0" rtlCol="0" anchor="t">
            <a:spAutoFit/>
          </a:bodyPr>
          <a:lstStyle/>
          <a:p>
            <a:pPr algn="l">
              <a:lnSpc>
                <a:spcPts val="1680"/>
              </a:lnSpc>
              <a:spcBef>
                <a:spcPct val="0"/>
              </a:spcBef>
            </a:pPr>
            <a:r>
              <a:rPr lang="en-US" sz="3500" dirty="0">
                <a:latin typeface="Kaushan Script" panose="020B0604020202020204" charset="0"/>
                <a:ea typeface="Open Sans"/>
                <a:cs typeface="Open Sans"/>
                <a:sym typeface="Open Sans"/>
              </a:rPr>
              <a:t>Compatibility </a:t>
            </a:r>
          </a:p>
        </p:txBody>
      </p:sp>
      <p:sp>
        <p:nvSpPr>
          <p:cNvPr id="15" name="TextBox 34">
            <a:extLst>
              <a:ext uri="{FF2B5EF4-FFF2-40B4-BE49-F238E27FC236}">
                <a16:creationId xmlns:a16="http://schemas.microsoft.com/office/drawing/2014/main" id="{1B3D7D0C-1403-4D5A-D58F-CA1C59F39C86}"/>
              </a:ext>
            </a:extLst>
          </p:cNvPr>
          <p:cNvSpPr txBox="1"/>
          <p:nvPr/>
        </p:nvSpPr>
        <p:spPr>
          <a:xfrm>
            <a:off x="10046965" y="7243471"/>
            <a:ext cx="493943" cy="271164"/>
          </a:xfrm>
          <a:prstGeom prst="rect">
            <a:avLst/>
          </a:prstGeom>
        </p:spPr>
        <p:txBody>
          <a:bodyPr lIns="0" tIns="0" rIns="0" bIns="0" rtlCol="0" anchor="t">
            <a:spAutoFit/>
          </a:bodyPr>
          <a:lstStyle/>
          <a:p>
            <a:pPr algn="ctr">
              <a:lnSpc>
                <a:spcPts val="2167"/>
              </a:lnSpc>
              <a:spcBef>
                <a:spcPct val="0"/>
              </a:spcBef>
            </a:pPr>
            <a:r>
              <a:rPr lang="en-US" sz="1548" b="1" dirty="0">
                <a:solidFill>
                  <a:srgbClr val="FFFFFF"/>
                </a:solidFill>
                <a:latin typeface="Kaushan Script" panose="020B0604020202020204" charset="0"/>
                <a:ea typeface="Open Sans Bold"/>
                <a:cs typeface="Open Sans Bold"/>
                <a:sym typeface="Open Sans Bold"/>
              </a:rPr>
              <a:t>04</a:t>
            </a:r>
          </a:p>
        </p:txBody>
      </p:sp>
      <p:sp>
        <p:nvSpPr>
          <p:cNvPr id="16" name="TextBox 30">
            <a:extLst>
              <a:ext uri="{FF2B5EF4-FFF2-40B4-BE49-F238E27FC236}">
                <a16:creationId xmlns:a16="http://schemas.microsoft.com/office/drawing/2014/main" id="{FB8A15A4-0409-BF6E-2DC1-B2E70C8DCFD6}"/>
              </a:ext>
            </a:extLst>
          </p:cNvPr>
          <p:cNvSpPr txBox="1"/>
          <p:nvPr/>
        </p:nvSpPr>
        <p:spPr>
          <a:xfrm>
            <a:off x="4185818" y="7466283"/>
            <a:ext cx="4305415" cy="298159"/>
          </a:xfrm>
          <a:prstGeom prst="rect">
            <a:avLst/>
          </a:prstGeom>
        </p:spPr>
        <p:txBody>
          <a:bodyPr lIns="0" tIns="0" rIns="0" bIns="0" rtlCol="0" anchor="t">
            <a:spAutoFit/>
          </a:bodyPr>
          <a:lstStyle/>
          <a:p>
            <a:pPr algn="l">
              <a:lnSpc>
                <a:spcPts val="1680"/>
              </a:lnSpc>
              <a:spcBef>
                <a:spcPct val="0"/>
              </a:spcBef>
            </a:pPr>
            <a:r>
              <a:rPr lang="en-US" sz="3500" dirty="0">
                <a:latin typeface="Kaushan Script" panose="020B0604020202020204" charset="0"/>
                <a:ea typeface="Open Sans"/>
                <a:cs typeface="Open Sans"/>
                <a:sym typeface="Open Sans"/>
              </a:rPr>
              <a:t>Security &amp; Reliability </a:t>
            </a:r>
          </a:p>
        </p:txBody>
      </p:sp>
    </p:spTree>
    <p:extLst>
      <p:ext uri="{BB962C8B-B14F-4D97-AF65-F5344CB8AC3E}">
        <p14:creationId xmlns:p14="http://schemas.microsoft.com/office/powerpoint/2010/main" val="3512147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17901818" y="8485936"/>
            <a:ext cx="772364" cy="77236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3E3E"/>
            </a:solidFill>
          </p:spPr>
          <p:txBody>
            <a:bodyPr/>
            <a:lstStyle/>
            <a:p>
              <a:endParaRPr lang="en-US"/>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19" name="Freeform 19"/>
          <p:cNvSpPr/>
          <p:nvPr/>
        </p:nvSpPr>
        <p:spPr>
          <a:xfrm>
            <a:off x="4016933" y="6388997"/>
            <a:ext cx="10637397" cy="10624100"/>
          </a:xfrm>
          <a:custGeom>
            <a:avLst/>
            <a:gdLst/>
            <a:ahLst/>
            <a:cxnLst/>
            <a:rect l="l" t="t" r="r" b="b"/>
            <a:pathLst>
              <a:path w="10637397" h="10624100">
                <a:moveTo>
                  <a:pt x="0" y="0"/>
                </a:moveTo>
                <a:lnTo>
                  <a:pt x="10637396" y="0"/>
                </a:lnTo>
                <a:lnTo>
                  <a:pt x="10637396" y="10624100"/>
                </a:lnTo>
                <a:lnTo>
                  <a:pt x="0" y="10624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8" name="TextBox 28"/>
          <p:cNvSpPr txBox="1"/>
          <p:nvPr/>
        </p:nvSpPr>
        <p:spPr>
          <a:xfrm>
            <a:off x="1922738" y="3566145"/>
            <a:ext cx="14825786" cy="1577355"/>
          </a:xfrm>
          <a:prstGeom prst="rect">
            <a:avLst/>
          </a:prstGeom>
        </p:spPr>
        <p:txBody>
          <a:bodyPr wrap="square" lIns="0" tIns="0" rIns="0" bIns="0" rtlCol="0" anchor="t">
            <a:spAutoFit/>
          </a:bodyPr>
          <a:lstStyle/>
          <a:p>
            <a:pPr algn="ctr">
              <a:lnSpc>
                <a:spcPts val="8399"/>
              </a:lnSpc>
              <a:spcBef>
                <a:spcPct val="0"/>
              </a:spcBef>
            </a:pPr>
            <a:r>
              <a:rPr lang="en-US" sz="20000" dirty="0">
                <a:solidFill>
                  <a:srgbClr val="DD3E3E"/>
                </a:solidFill>
                <a:latin typeface="Kaushan Script"/>
                <a:ea typeface="Kaushan Script"/>
                <a:cs typeface="Kaushan Script"/>
                <a:sym typeface="Kaushan Script"/>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17901818" y="8485936"/>
            <a:ext cx="772364" cy="77236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3E3E"/>
            </a:solidFill>
          </p:spPr>
          <p:txBody>
            <a:bodyPr/>
            <a:lstStyle/>
            <a:p>
              <a:endParaRPr lang="en-US"/>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19" name="Freeform 19"/>
          <p:cNvSpPr/>
          <p:nvPr/>
        </p:nvSpPr>
        <p:spPr>
          <a:xfrm>
            <a:off x="2236872" y="6598353"/>
            <a:ext cx="2717006" cy="536609"/>
          </a:xfrm>
          <a:custGeom>
            <a:avLst/>
            <a:gdLst/>
            <a:ahLst/>
            <a:cxnLst/>
            <a:rect l="l" t="t" r="r" b="b"/>
            <a:pathLst>
              <a:path w="2717006" h="536609">
                <a:moveTo>
                  <a:pt x="0" y="0"/>
                </a:moveTo>
                <a:lnTo>
                  <a:pt x="2717006" y="0"/>
                </a:lnTo>
                <a:lnTo>
                  <a:pt x="2717006" y="536608"/>
                </a:lnTo>
                <a:lnTo>
                  <a:pt x="0" y="536608"/>
                </a:lnTo>
                <a:lnTo>
                  <a:pt x="0" y="0"/>
                </a:lnTo>
                <a:close/>
              </a:path>
            </a:pathLst>
          </a:custGeom>
          <a:blipFill>
            <a:blip r:embed="rId2">
              <a:alphaModFix amt="50000"/>
            </a:blip>
            <a:stretch>
              <a:fillRect/>
            </a:stretch>
          </a:blipFill>
        </p:spPr>
        <p:txBody>
          <a:bodyPr/>
          <a:lstStyle/>
          <a:p>
            <a:endParaRPr lang="en-US"/>
          </a:p>
        </p:txBody>
      </p:sp>
      <p:sp>
        <p:nvSpPr>
          <p:cNvPr id="20" name="Freeform 20"/>
          <p:cNvSpPr/>
          <p:nvPr/>
        </p:nvSpPr>
        <p:spPr>
          <a:xfrm>
            <a:off x="2234448" y="3548176"/>
            <a:ext cx="2717006" cy="3318481"/>
          </a:xfrm>
          <a:custGeom>
            <a:avLst/>
            <a:gdLst/>
            <a:ahLst/>
            <a:cxnLst/>
            <a:rect l="l" t="t" r="r" b="b"/>
            <a:pathLst>
              <a:path w="2717006" h="3318481">
                <a:moveTo>
                  <a:pt x="0" y="0"/>
                </a:moveTo>
                <a:lnTo>
                  <a:pt x="2717006" y="0"/>
                </a:lnTo>
                <a:lnTo>
                  <a:pt x="2717006" y="3318481"/>
                </a:lnTo>
                <a:lnTo>
                  <a:pt x="0" y="3318481"/>
                </a:lnTo>
                <a:lnTo>
                  <a:pt x="0" y="0"/>
                </a:lnTo>
                <a:close/>
              </a:path>
            </a:pathLst>
          </a:custGeom>
          <a:blipFill>
            <a:blip r:embed="rId3"/>
            <a:stretch>
              <a:fillRect/>
            </a:stretch>
          </a:blipFill>
        </p:spPr>
        <p:txBody>
          <a:bodyPr/>
          <a:lstStyle/>
          <a:p>
            <a:endParaRPr lang="en-US"/>
          </a:p>
        </p:txBody>
      </p:sp>
      <p:grpSp>
        <p:nvGrpSpPr>
          <p:cNvPr id="21" name="Group 21"/>
          <p:cNvGrpSpPr/>
          <p:nvPr/>
        </p:nvGrpSpPr>
        <p:grpSpPr>
          <a:xfrm>
            <a:off x="2385889" y="3710373"/>
            <a:ext cx="2418972" cy="2480329"/>
            <a:chOff x="0" y="0"/>
            <a:chExt cx="3225296" cy="3307106"/>
          </a:xfrm>
        </p:grpSpPr>
        <p:pic>
          <p:nvPicPr>
            <p:cNvPr id="22" name="Picture 22"/>
            <p:cNvPicPr>
              <a:picLocks noChangeAspect="1"/>
            </p:cNvPicPr>
            <p:nvPr/>
          </p:nvPicPr>
          <p:blipFill>
            <a:blip r:embed="rId4">
              <a:extLst>
                <a:ext uri="{28A0092B-C50C-407E-A947-70E740481C1C}">
                  <a14:useLocalDpi xmlns:a14="http://schemas.microsoft.com/office/drawing/2010/main" val="0"/>
                </a:ext>
              </a:extLst>
            </a:blip>
            <a:srcRect l="1237" r="1237"/>
            <a:stretch/>
          </p:blipFill>
          <p:spPr>
            <a:xfrm>
              <a:off x="0" y="0"/>
              <a:ext cx="3225296" cy="3307106"/>
            </a:xfrm>
            <a:prstGeom prst="rect">
              <a:avLst/>
            </a:prstGeom>
          </p:spPr>
        </p:pic>
      </p:grpSp>
      <p:sp>
        <p:nvSpPr>
          <p:cNvPr id="23" name="TextBox 23"/>
          <p:cNvSpPr txBox="1"/>
          <p:nvPr/>
        </p:nvSpPr>
        <p:spPr>
          <a:xfrm>
            <a:off x="2227615" y="7323792"/>
            <a:ext cx="2735520" cy="288541"/>
          </a:xfrm>
          <a:prstGeom prst="rect">
            <a:avLst/>
          </a:prstGeom>
        </p:spPr>
        <p:txBody>
          <a:bodyPr lIns="0" tIns="0" rIns="0" bIns="0" rtlCol="0" anchor="t">
            <a:spAutoFit/>
          </a:bodyPr>
          <a:lstStyle/>
          <a:p>
            <a:pPr algn="ctr">
              <a:lnSpc>
                <a:spcPts val="1960"/>
              </a:lnSpc>
              <a:spcBef>
                <a:spcPct val="0"/>
              </a:spcBef>
            </a:pPr>
            <a:r>
              <a:rPr lang="en-US" sz="2500" b="1" dirty="0">
                <a:solidFill>
                  <a:srgbClr val="DD3E3E"/>
                </a:solidFill>
                <a:latin typeface="Kaushan Script" panose="020B0604020202020204" charset="0"/>
                <a:ea typeface="Open Sans Bold"/>
                <a:cs typeface="Open Sans Bold"/>
                <a:sym typeface="Open Sans Bold"/>
              </a:rPr>
              <a:t>Md Noman Islam</a:t>
            </a:r>
          </a:p>
        </p:txBody>
      </p:sp>
      <p:sp>
        <p:nvSpPr>
          <p:cNvPr id="24" name="TextBox 24"/>
          <p:cNvSpPr txBox="1"/>
          <p:nvPr/>
        </p:nvSpPr>
        <p:spPr>
          <a:xfrm>
            <a:off x="2070623" y="7707258"/>
            <a:ext cx="3049503" cy="232756"/>
          </a:xfrm>
          <a:prstGeom prst="rect">
            <a:avLst/>
          </a:prstGeom>
        </p:spPr>
        <p:txBody>
          <a:bodyPr lIns="0" tIns="0" rIns="0" bIns="0" rtlCol="0" anchor="t">
            <a:spAutoFit/>
          </a:bodyPr>
          <a:lstStyle/>
          <a:p>
            <a:pPr algn="ctr">
              <a:lnSpc>
                <a:spcPts val="1680"/>
              </a:lnSpc>
              <a:spcBef>
                <a:spcPct val="0"/>
              </a:spcBef>
            </a:pPr>
            <a:r>
              <a:rPr lang="en-US" b="1" dirty="0">
                <a:solidFill>
                  <a:srgbClr val="1F2020"/>
                </a:solidFill>
                <a:latin typeface="Kaushan Script" panose="020B0604020202020204" charset="0"/>
                <a:ea typeface="Open Sans"/>
                <a:cs typeface="Open Sans"/>
                <a:sym typeface="Open Sans"/>
              </a:rPr>
              <a:t>21-45453-3</a:t>
            </a:r>
          </a:p>
        </p:txBody>
      </p:sp>
      <p:sp>
        <p:nvSpPr>
          <p:cNvPr id="25" name="Freeform 25"/>
          <p:cNvSpPr/>
          <p:nvPr/>
        </p:nvSpPr>
        <p:spPr>
          <a:xfrm>
            <a:off x="5935955" y="6598353"/>
            <a:ext cx="2717006" cy="536609"/>
          </a:xfrm>
          <a:custGeom>
            <a:avLst/>
            <a:gdLst/>
            <a:ahLst/>
            <a:cxnLst/>
            <a:rect l="l" t="t" r="r" b="b"/>
            <a:pathLst>
              <a:path w="2717006" h="536609">
                <a:moveTo>
                  <a:pt x="0" y="0"/>
                </a:moveTo>
                <a:lnTo>
                  <a:pt x="2717006" y="0"/>
                </a:lnTo>
                <a:lnTo>
                  <a:pt x="2717006" y="536608"/>
                </a:lnTo>
                <a:lnTo>
                  <a:pt x="0" y="536608"/>
                </a:lnTo>
                <a:lnTo>
                  <a:pt x="0" y="0"/>
                </a:lnTo>
                <a:close/>
              </a:path>
            </a:pathLst>
          </a:custGeom>
          <a:blipFill>
            <a:blip r:embed="rId2">
              <a:alphaModFix amt="50000"/>
            </a:blip>
            <a:stretch>
              <a:fillRect/>
            </a:stretch>
          </a:blipFill>
        </p:spPr>
        <p:txBody>
          <a:bodyPr/>
          <a:lstStyle/>
          <a:p>
            <a:endParaRPr lang="en-US"/>
          </a:p>
        </p:txBody>
      </p:sp>
      <p:sp>
        <p:nvSpPr>
          <p:cNvPr id="26" name="Freeform 26"/>
          <p:cNvSpPr/>
          <p:nvPr/>
        </p:nvSpPr>
        <p:spPr>
          <a:xfrm>
            <a:off x="5933531" y="3548176"/>
            <a:ext cx="2717006" cy="3318481"/>
          </a:xfrm>
          <a:custGeom>
            <a:avLst/>
            <a:gdLst/>
            <a:ahLst/>
            <a:cxnLst/>
            <a:rect l="l" t="t" r="r" b="b"/>
            <a:pathLst>
              <a:path w="2717006" h="3318481">
                <a:moveTo>
                  <a:pt x="0" y="0"/>
                </a:moveTo>
                <a:lnTo>
                  <a:pt x="2717006" y="0"/>
                </a:lnTo>
                <a:lnTo>
                  <a:pt x="2717006" y="3318481"/>
                </a:lnTo>
                <a:lnTo>
                  <a:pt x="0" y="3318481"/>
                </a:lnTo>
                <a:lnTo>
                  <a:pt x="0" y="0"/>
                </a:lnTo>
                <a:close/>
              </a:path>
            </a:pathLst>
          </a:custGeom>
          <a:blipFill>
            <a:blip r:embed="rId3"/>
            <a:stretch>
              <a:fillRect/>
            </a:stretch>
          </a:blipFill>
        </p:spPr>
        <p:txBody>
          <a:bodyPr/>
          <a:lstStyle/>
          <a:p>
            <a:endParaRPr lang="en-US"/>
          </a:p>
        </p:txBody>
      </p:sp>
      <p:grpSp>
        <p:nvGrpSpPr>
          <p:cNvPr id="27" name="Group 27"/>
          <p:cNvGrpSpPr/>
          <p:nvPr/>
        </p:nvGrpSpPr>
        <p:grpSpPr>
          <a:xfrm>
            <a:off x="6084972" y="3710373"/>
            <a:ext cx="2418972" cy="2480329"/>
            <a:chOff x="0" y="0"/>
            <a:chExt cx="3225296" cy="3307106"/>
          </a:xfrm>
        </p:grpSpPr>
        <p:pic>
          <p:nvPicPr>
            <p:cNvPr id="28" name="Picture 28"/>
            <p:cNvPicPr>
              <a:picLocks noChangeAspect="1"/>
            </p:cNvPicPr>
            <p:nvPr/>
          </p:nvPicPr>
          <p:blipFill>
            <a:blip r:embed="rId5">
              <a:extLst>
                <a:ext uri="{28A0092B-C50C-407E-A947-70E740481C1C}">
                  <a14:useLocalDpi xmlns:a14="http://schemas.microsoft.com/office/drawing/2010/main" val="0"/>
                </a:ext>
              </a:extLst>
            </a:blip>
            <a:srcRect l="1237" r="1237"/>
            <a:stretch/>
          </p:blipFill>
          <p:spPr>
            <a:xfrm>
              <a:off x="0" y="0"/>
              <a:ext cx="3225296" cy="3307106"/>
            </a:xfrm>
            <a:prstGeom prst="rect">
              <a:avLst/>
            </a:prstGeom>
          </p:spPr>
        </p:pic>
      </p:grpSp>
      <p:sp>
        <p:nvSpPr>
          <p:cNvPr id="31" name="Freeform 31"/>
          <p:cNvSpPr/>
          <p:nvPr/>
        </p:nvSpPr>
        <p:spPr>
          <a:xfrm>
            <a:off x="9635039" y="6598353"/>
            <a:ext cx="2717006" cy="536609"/>
          </a:xfrm>
          <a:custGeom>
            <a:avLst/>
            <a:gdLst/>
            <a:ahLst/>
            <a:cxnLst/>
            <a:rect l="l" t="t" r="r" b="b"/>
            <a:pathLst>
              <a:path w="2717006" h="536609">
                <a:moveTo>
                  <a:pt x="0" y="0"/>
                </a:moveTo>
                <a:lnTo>
                  <a:pt x="2717006" y="0"/>
                </a:lnTo>
                <a:lnTo>
                  <a:pt x="2717006" y="536608"/>
                </a:lnTo>
                <a:lnTo>
                  <a:pt x="0" y="536608"/>
                </a:lnTo>
                <a:lnTo>
                  <a:pt x="0" y="0"/>
                </a:lnTo>
                <a:close/>
              </a:path>
            </a:pathLst>
          </a:custGeom>
          <a:blipFill>
            <a:blip r:embed="rId2">
              <a:alphaModFix amt="50000"/>
            </a:blip>
            <a:stretch>
              <a:fillRect/>
            </a:stretch>
          </a:blipFill>
        </p:spPr>
        <p:txBody>
          <a:bodyPr/>
          <a:lstStyle/>
          <a:p>
            <a:endParaRPr lang="en-US"/>
          </a:p>
        </p:txBody>
      </p:sp>
      <p:sp>
        <p:nvSpPr>
          <p:cNvPr id="32" name="Freeform 32"/>
          <p:cNvSpPr/>
          <p:nvPr/>
        </p:nvSpPr>
        <p:spPr>
          <a:xfrm>
            <a:off x="9632615" y="3548176"/>
            <a:ext cx="2717006" cy="3318481"/>
          </a:xfrm>
          <a:custGeom>
            <a:avLst/>
            <a:gdLst/>
            <a:ahLst/>
            <a:cxnLst/>
            <a:rect l="l" t="t" r="r" b="b"/>
            <a:pathLst>
              <a:path w="2717006" h="3318481">
                <a:moveTo>
                  <a:pt x="0" y="0"/>
                </a:moveTo>
                <a:lnTo>
                  <a:pt x="2717006" y="0"/>
                </a:lnTo>
                <a:lnTo>
                  <a:pt x="2717006" y="3318481"/>
                </a:lnTo>
                <a:lnTo>
                  <a:pt x="0" y="3318481"/>
                </a:lnTo>
                <a:lnTo>
                  <a:pt x="0" y="0"/>
                </a:lnTo>
                <a:close/>
              </a:path>
            </a:pathLst>
          </a:custGeom>
          <a:blipFill>
            <a:blip r:embed="rId3"/>
            <a:stretch>
              <a:fillRect/>
            </a:stretch>
          </a:blipFill>
        </p:spPr>
        <p:txBody>
          <a:bodyPr/>
          <a:lstStyle/>
          <a:p>
            <a:endParaRPr lang="en-US"/>
          </a:p>
        </p:txBody>
      </p:sp>
      <p:grpSp>
        <p:nvGrpSpPr>
          <p:cNvPr id="33" name="Group 33"/>
          <p:cNvGrpSpPr/>
          <p:nvPr/>
        </p:nvGrpSpPr>
        <p:grpSpPr>
          <a:xfrm>
            <a:off x="9784056" y="3710373"/>
            <a:ext cx="2418972" cy="2480329"/>
            <a:chOff x="0" y="0"/>
            <a:chExt cx="3225296" cy="3307106"/>
          </a:xfrm>
        </p:grpSpPr>
        <p:pic>
          <p:nvPicPr>
            <p:cNvPr id="34" name="Picture 34"/>
            <p:cNvPicPr>
              <a:picLocks noChangeAspect="1"/>
            </p:cNvPicPr>
            <p:nvPr/>
          </p:nvPicPr>
          <p:blipFill>
            <a:blip r:embed="rId6">
              <a:extLst>
                <a:ext uri="{28A0092B-C50C-407E-A947-70E740481C1C}">
                  <a14:useLocalDpi xmlns:a14="http://schemas.microsoft.com/office/drawing/2010/main" val="0"/>
                </a:ext>
              </a:extLst>
            </a:blip>
            <a:srcRect l="1237" r="1237"/>
            <a:stretch/>
          </p:blipFill>
          <p:spPr>
            <a:xfrm>
              <a:off x="0" y="0"/>
              <a:ext cx="3225296" cy="3307106"/>
            </a:xfrm>
            <a:prstGeom prst="rect">
              <a:avLst/>
            </a:prstGeom>
          </p:spPr>
        </p:pic>
      </p:grpSp>
      <p:sp>
        <p:nvSpPr>
          <p:cNvPr id="37" name="Freeform 37"/>
          <p:cNvSpPr/>
          <p:nvPr/>
        </p:nvSpPr>
        <p:spPr>
          <a:xfrm>
            <a:off x="13334122" y="6598353"/>
            <a:ext cx="2717006" cy="536609"/>
          </a:xfrm>
          <a:custGeom>
            <a:avLst/>
            <a:gdLst/>
            <a:ahLst/>
            <a:cxnLst/>
            <a:rect l="l" t="t" r="r" b="b"/>
            <a:pathLst>
              <a:path w="2717006" h="536609">
                <a:moveTo>
                  <a:pt x="0" y="0"/>
                </a:moveTo>
                <a:lnTo>
                  <a:pt x="2717006" y="0"/>
                </a:lnTo>
                <a:lnTo>
                  <a:pt x="2717006" y="536608"/>
                </a:lnTo>
                <a:lnTo>
                  <a:pt x="0" y="536608"/>
                </a:lnTo>
                <a:lnTo>
                  <a:pt x="0" y="0"/>
                </a:lnTo>
                <a:close/>
              </a:path>
            </a:pathLst>
          </a:custGeom>
          <a:blipFill>
            <a:blip r:embed="rId2">
              <a:alphaModFix amt="50000"/>
            </a:blip>
            <a:stretch>
              <a:fillRect/>
            </a:stretch>
          </a:blipFill>
        </p:spPr>
        <p:txBody>
          <a:bodyPr/>
          <a:lstStyle/>
          <a:p>
            <a:endParaRPr lang="en-US"/>
          </a:p>
        </p:txBody>
      </p:sp>
      <p:sp>
        <p:nvSpPr>
          <p:cNvPr id="38" name="Freeform 38"/>
          <p:cNvSpPr/>
          <p:nvPr/>
        </p:nvSpPr>
        <p:spPr>
          <a:xfrm>
            <a:off x="13331698" y="3548176"/>
            <a:ext cx="2717006" cy="3318481"/>
          </a:xfrm>
          <a:custGeom>
            <a:avLst/>
            <a:gdLst/>
            <a:ahLst/>
            <a:cxnLst/>
            <a:rect l="l" t="t" r="r" b="b"/>
            <a:pathLst>
              <a:path w="2717006" h="3318481">
                <a:moveTo>
                  <a:pt x="0" y="0"/>
                </a:moveTo>
                <a:lnTo>
                  <a:pt x="2717006" y="0"/>
                </a:lnTo>
                <a:lnTo>
                  <a:pt x="2717006" y="3318481"/>
                </a:lnTo>
                <a:lnTo>
                  <a:pt x="0" y="3318481"/>
                </a:lnTo>
                <a:lnTo>
                  <a:pt x="0" y="0"/>
                </a:lnTo>
                <a:close/>
              </a:path>
            </a:pathLst>
          </a:custGeom>
          <a:blipFill>
            <a:blip r:embed="rId3"/>
            <a:stretch>
              <a:fillRect/>
            </a:stretch>
          </a:blipFill>
        </p:spPr>
        <p:txBody>
          <a:bodyPr/>
          <a:lstStyle/>
          <a:p>
            <a:endParaRPr lang="en-US"/>
          </a:p>
        </p:txBody>
      </p:sp>
      <p:grpSp>
        <p:nvGrpSpPr>
          <p:cNvPr id="39" name="Group 39"/>
          <p:cNvGrpSpPr/>
          <p:nvPr/>
        </p:nvGrpSpPr>
        <p:grpSpPr>
          <a:xfrm>
            <a:off x="13483139" y="3710373"/>
            <a:ext cx="2418972" cy="2480329"/>
            <a:chOff x="0" y="0"/>
            <a:chExt cx="3225296" cy="3307106"/>
          </a:xfrm>
        </p:grpSpPr>
        <p:pic>
          <p:nvPicPr>
            <p:cNvPr id="40" name="Picture 40"/>
            <p:cNvPicPr>
              <a:picLocks noChangeAspect="1"/>
            </p:cNvPicPr>
            <p:nvPr/>
          </p:nvPicPr>
          <p:blipFill>
            <a:blip r:embed="rId7">
              <a:extLst>
                <a:ext uri="{28A0092B-C50C-407E-A947-70E740481C1C}">
                  <a14:useLocalDpi xmlns:a14="http://schemas.microsoft.com/office/drawing/2010/main" val="0"/>
                </a:ext>
              </a:extLst>
            </a:blip>
            <a:srcRect l="1237" r="1237"/>
            <a:stretch/>
          </p:blipFill>
          <p:spPr>
            <a:xfrm>
              <a:off x="0" y="0"/>
              <a:ext cx="3225296" cy="3307106"/>
            </a:xfrm>
            <a:prstGeom prst="rect">
              <a:avLst/>
            </a:prstGeom>
          </p:spPr>
        </p:pic>
      </p:grpSp>
      <p:sp>
        <p:nvSpPr>
          <p:cNvPr id="43" name="TextBox 43"/>
          <p:cNvSpPr txBox="1"/>
          <p:nvPr/>
        </p:nvSpPr>
        <p:spPr>
          <a:xfrm>
            <a:off x="5397880" y="915172"/>
            <a:ext cx="7492240" cy="1038746"/>
          </a:xfrm>
          <a:prstGeom prst="rect">
            <a:avLst/>
          </a:prstGeom>
        </p:spPr>
        <p:txBody>
          <a:bodyPr lIns="0" tIns="0" rIns="0" bIns="0" rtlCol="0" anchor="t">
            <a:spAutoFit/>
          </a:bodyPr>
          <a:lstStyle/>
          <a:p>
            <a:pPr algn="ctr">
              <a:lnSpc>
                <a:spcPts val="8399"/>
              </a:lnSpc>
              <a:spcBef>
                <a:spcPct val="0"/>
              </a:spcBef>
            </a:pPr>
            <a:r>
              <a:rPr lang="en-US" sz="5999" dirty="0">
                <a:solidFill>
                  <a:srgbClr val="DD3E3E"/>
                </a:solidFill>
                <a:latin typeface="Kaushan Script"/>
                <a:ea typeface="Kaushan Script"/>
                <a:cs typeface="Kaushan Script"/>
                <a:sym typeface="Kaushan Script"/>
              </a:rPr>
              <a:t>Group: 03</a:t>
            </a:r>
          </a:p>
        </p:txBody>
      </p:sp>
      <p:sp>
        <p:nvSpPr>
          <p:cNvPr id="44" name="TextBox 23">
            <a:extLst>
              <a:ext uri="{FF2B5EF4-FFF2-40B4-BE49-F238E27FC236}">
                <a16:creationId xmlns:a16="http://schemas.microsoft.com/office/drawing/2014/main" id="{04675F8E-F254-4AFC-8ECB-2B67E5EA467A}"/>
              </a:ext>
            </a:extLst>
          </p:cNvPr>
          <p:cNvSpPr txBox="1"/>
          <p:nvPr/>
        </p:nvSpPr>
        <p:spPr>
          <a:xfrm>
            <a:off x="5915017" y="7323792"/>
            <a:ext cx="2735520" cy="288541"/>
          </a:xfrm>
          <a:prstGeom prst="rect">
            <a:avLst/>
          </a:prstGeom>
        </p:spPr>
        <p:txBody>
          <a:bodyPr lIns="0" tIns="0" rIns="0" bIns="0" rtlCol="0" anchor="t">
            <a:spAutoFit/>
          </a:bodyPr>
          <a:lstStyle/>
          <a:p>
            <a:pPr algn="ctr">
              <a:lnSpc>
                <a:spcPts val="1960"/>
              </a:lnSpc>
              <a:spcBef>
                <a:spcPct val="0"/>
              </a:spcBef>
            </a:pPr>
            <a:r>
              <a:rPr lang="en-US" sz="2500" b="1" dirty="0">
                <a:solidFill>
                  <a:srgbClr val="DD3E3E"/>
                </a:solidFill>
                <a:latin typeface="Kaushan Script" panose="020B0604020202020204" charset="0"/>
                <a:ea typeface="Open Sans Bold"/>
                <a:cs typeface="Open Sans Bold"/>
                <a:sym typeface="Open Sans Bold"/>
              </a:rPr>
              <a:t>Md Nasimul Islam</a:t>
            </a:r>
          </a:p>
        </p:txBody>
      </p:sp>
      <p:sp>
        <p:nvSpPr>
          <p:cNvPr id="45" name="TextBox 24">
            <a:extLst>
              <a:ext uri="{FF2B5EF4-FFF2-40B4-BE49-F238E27FC236}">
                <a16:creationId xmlns:a16="http://schemas.microsoft.com/office/drawing/2014/main" id="{11112C53-ECA8-0529-03D4-F55DD702A181}"/>
              </a:ext>
            </a:extLst>
          </p:cNvPr>
          <p:cNvSpPr txBox="1"/>
          <p:nvPr/>
        </p:nvSpPr>
        <p:spPr>
          <a:xfrm>
            <a:off x="5758025" y="7707258"/>
            <a:ext cx="3049503" cy="232756"/>
          </a:xfrm>
          <a:prstGeom prst="rect">
            <a:avLst/>
          </a:prstGeom>
        </p:spPr>
        <p:txBody>
          <a:bodyPr lIns="0" tIns="0" rIns="0" bIns="0" rtlCol="0" anchor="t">
            <a:spAutoFit/>
          </a:bodyPr>
          <a:lstStyle/>
          <a:p>
            <a:pPr algn="ctr">
              <a:lnSpc>
                <a:spcPts val="1680"/>
              </a:lnSpc>
              <a:spcBef>
                <a:spcPct val="0"/>
              </a:spcBef>
            </a:pPr>
            <a:r>
              <a:rPr lang="en-US" b="1" dirty="0">
                <a:solidFill>
                  <a:srgbClr val="1F2020"/>
                </a:solidFill>
                <a:latin typeface="Kaushan Script" panose="020B0604020202020204" charset="0"/>
                <a:ea typeface="Open Sans"/>
                <a:cs typeface="Open Sans"/>
                <a:sym typeface="Open Sans"/>
              </a:rPr>
              <a:t>21-45465-3</a:t>
            </a:r>
          </a:p>
        </p:txBody>
      </p:sp>
      <p:sp>
        <p:nvSpPr>
          <p:cNvPr id="46" name="TextBox 23">
            <a:extLst>
              <a:ext uri="{FF2B5EF4-FFF2-40B4-BE49-F238E27FC236}">
                <a16:creationId xmlns:a16="http://schemas.microsoft.com/office/drawing/2014/main" id="{24880597-0E7D-E4AA-61E6-20373B8BE47D}"/>
              </a:ext>
            </a:extLst>
          </p:cNvPr>
          <p:cNvSpPr txBox="1"/>
          <p:nvPr/>
        </p:nvSpPr>
        <p:spPr>
          <a:xfrm>
            <a:off x="9627941" y="7260854"/>
            <a:ext cx="2735520" cy="288541"/>
          </a:xfrm>
          <a:prstGeom prst="rect">
            <a:avLst/>
          </a:prstGeom>
        </p:spPr>
        <p:txBody>
          <a:bodyPr lIns="0" tIns="0" rIns="0" bIns="0" rtlCol="0" anchor="t">
            <a:spAutoFit/>
          </a:bodyPr>
          <a:lstStyle/>
          <a:p>
            <a:pPr algn="ctr">
              <a:lnSpc>
                <a:spcPts val="1960"/>
              </a:lnSpc>
              <a:spcBef>
                <a:spcPct val="0"/>
              </a:spcBef>
            </a:pPr>
            <a:r>
              <a:rPr lang="en-US" sz="2500" b="1" dirty="0">
                <a:solidFill>
                  <a:srgbClr val="DD3E3E"/>
                </a:solidFill>
                <a:latin typeface="Kaushan Script" panose="020B0604020202020204" charset="0"/>
                <a:ea typeface="Open Sans Bold"/>
                <a:cs typeface="Open Sans Bold"/>
                <a:sym typeface="Open Sans Bold"/>
              </a:rPr>
              <a:t>Sadia Islam Mim</a:t>
            </a:r>
          </a:p>
        </p:txBody>
      </p:sp>
      <p:sp>
        <p:nvSpPr>
          <p:cNvPr id="47" name="TextBox 24">
            <a:extLst>
              <a:ext uri="{FF2B5EF4-FFF2-40B4-BE49-F238E27FC236}">
                <a16:creationId xmlns:a16="http://schemas.microsoft.com/office/drawing/2014/main" id="{A5AF6218-C8F9-8361-F5E7-DE852C69D1DD}"/>
              </a:ext>
            </a:extLst>
          </p:cNvPr>
          <p:cNvSpPr txBox="1"/>
          <p:nvPr/>
        </p:nvSpPr>
        <p:spPr>
          <a:xfrm>
            <a:off x="9470949" y="7644320"/>
            <a:ext cx="3049503" cy="232756"/>
          </a:xfrm>
          <a:prstGeom prst="rect">
            <a:avLst/>
          </a:prstGeom>
        </p:spPr>
        <p:txBody>
          <a:bodyPr lIns="0" tIns="0" rIns="0" bIns="0" rtlCol="0" anchor="t">
            <a:spAutoFit/>
          </a:bodyPr>
          <a:lstStyle/>
          <a:p>
            <a:pPr algn="ctr">
              <a:lnSpc>
                <a:spcPts val="1680"/>
              </a:lnSpc>
              <a:spcBef>
                <a:spcPct val="0"/>
              </a:spcBef>
            </a:pPr>
            <a:r>
              <a:rPr lang="en-US" b="1" dirty="0">
                <a:solidFill>
                  <a:srgbClr val="1F2020"/>
                </a:solidFill>
                <a:latin typeface="Kaushan Script" panose="020B0604020202020204" charset="0"/>
                <a:ea typeface="Open Sans"/>
                <a:cs typeface="Open Sans"/>
                <a:sym typeface="Open Sans"/>
              </a:rPr>
              <a:t>20-43436-1</a:t>
            </a:r>
          </a:p>
        </p:txBody>
      </p:sp>
      <p:sp>
        <p:nvSpPr>
          <p:cNvPr id="48" name="TextBox 23">
            <a:extLst>
              <a:ext uri="{FF2B5EF4-FFF2-40B4-BE49-F238E27FC236}">
                <a16:creationId xmlns:a16="http://schemas.microsoft.com/office/drawing/2014/main" id="{6C0DBDFC-A550-B6D9-1C34-CA144B126F0E}"/>
              </a:ext>
            </a:extLst>
          </p:cNvPr>
          <p:cNvSpPr txBox="1"/>
          <p:nvPr/>
        </p:nvSpPr>
        <p:spPr>
          <a:xfrm>
            <a:off x="13313184" y="7252028"/>
            <a:ext cx="2735520" cy="288541"/>
          </a:xfrm>
          <a:prstGeom prst="rect">
            <a:avLst/>
          </a:prstGeom>
        </p:spPr>
        <p:txBody>
          <a:bodyPr lIns="0" tIns="0" rIns="0" bIns="0" rtlCol="0" anchor="t">
            <a:spAutoFit/>
          </a:bodyPr>
          <a:lstStyle/>
          <a:p>
            <a:pPr algn="ctr">
              <a:lnSpc>
                <a:spcPts val="1960"/>
              </a:lnSpc>
              <a:spcBef>
                <a:spcPct val="0"/>
              </a:spcBef>
            </a:pPr>
            <a:r>
              <a:rPr lang="en-US" sz="2500" b="1" dirty="0" err="1">
                <a:solidFill>
                  <a:srgbClr val="DD3E3E"/>
                </a:solidFill>
                <a:latin typeface="Kaushan Script" panose="020B0604020202020204" charset="0"/>
                <a:ea typeface="Open Sans Bold"/>
                <a:cs typeface="Open Sans Bold"/>
                <a:sym typeface="Open Sans Bold"/>
              </a:rPr>
              <a:t>Sharmin</a:t>
            </a:r>
            <a:r>
              <a:rPr lang="en-US" sz="2500" b="1" dirty="0">
                <a:solidFill>
                  <a:srgbClr val="DD3E3E"/>
                </a:solidFill>
                <a:latin typeface="Kaushan Script" panose="020B0604020202020204" charset="0"/>
                <a:ea typeface="Open Sans Bold"/>
                <a:cs typeface="Open Sans Bold"/>
                <a:sym typeface="Open Sans Bold"/>
              </a:rPr>
              <a:t> Jahan</a:t>
            </a:r>
          </a:p>
        </p:txBody>
      </p:sp>
      <p:sp>
        <p:nvSpPr>
          <p:cNvPr id="49" name="TextBox 24">
            <a:extLst>
              <a:ext uri="{FF2B5EF4-FFF2-40B4-BE49-F238E27FC236}">
                <a16:creationId xmlns:a16="http://schemas.microsoft.com/office/drawing/2014/main" id="{11A36776-7978-07F1-6DD1-D0AE7AD66351}"/>
              </a:ext>
            </a:extLst>
          </p:cNvPr>
          <p:cNvSpPr txBox="1"/>
          <p:nvPr/>
        </p:nvSpPr>
        <p:spPr>
          <a:xfrm>
            <a:off x="13181097" y="7635494"/>
            <a:ext cx="3049503" cy="232756"/>
          </a:xfrm>
          <a:prstGeom prst="rect">
            <a:avLst/>
          </a:prstGeom>
        </p:spPr>
        <p:txBody>
          <a:bodyPr lIns="0" tIns="0" rIns="0" bIns="0" rtlCol="0" anchor="t">
            <a:spAutoFit/>
          </a:bodyPr>
          <a:lstStyle/>
          <a:p>
            <a:pPr algn="ctr">
              <a:lnSpc>
                <a:spcPts val="1680"/>
              </a:lnSpc>
              <a:spcBef>
                <a:spcPct val="0"/>
              </a:spcBef>
            </a:pPr>
            <a:r>
              <a:rPr lang="en-US" b="1" dirty="0">
                <a:solidFill>
                  <a:srgbClr val="1F2020"/>
                </a:solidFill>
                <a:latin typeface="Kaushan Script" panose="020B0604020202020204" charset="0"/>
                <a:ea typeface="Open Sans"/>
                <a:cs typeface="Open Sans"/>
                <a:sym typeface="Open Sans"/>
              </a:rPr>
              <a:t>21-45869-3</a:t>
            </a:r>
          </a:p>
        </p:txBody>
      </p:sp>
      <p:sp>
        <p:nvSpPr>
          <p:cNvPr id="50" name="TextBox 23">
            <a:extLst>
              <a:ext uri="{FF2B5EF4-FFF2-40B4-BE49-F238E27FC236}">
                <a16:creationId xmlns:a16="http://schemas.microsoft.com/office/drawing/2014/main" id="{F6B26A8B-67E5-7293-5E51-332391C53E85}"/>
              </a:ext>
            </a:extLst>
          </p:cNvPr>
          <p:cNvSpPr txBox="1"/>
          <p:nvPr/>
        </p:nvSpPr>
        <p:spPr>
          <a:xfrm>
            <a:off x="5663952" y="2467506"/>
            <a:ext cx="7492240" cy="327013"/>
          </a:xfrm>
          <a:prstGeom prst="rect">
            <a:avLst/>
          </a:prstGeom>
        </p:spPr>
        <p:txBody>
          <a:bodyPr wrap="square" lIns="0" tIns="0" rIns="0" bIns="0" rtlCol="0" anchor="t">
            <a:spAutoFit/>
          </a:bodyPr>
          <a:lstStyle/>
          <a:p>
            <a:pPr algn="ctr">
              <a:lnSpc>
                <a:spcPts val="1960"/>
              </a:lnSpc>
              <a:spcBef>
                <a:spcPct val="0"/>
              </a:spcBef>
            </a:pPr>
            <a:r>
              <a:rPr lang="en-US" sz="3500" b="1" dirty="0">
                <a:latin typeface="Kaushan Script" panose="020B0604020202020204" charset="0"/>
                <a:ea typeface="Open Sans Bold"/>
                <a:cs typeface="Open Sans Bold"/>
                <a:sym typeface="Open Sans Bold"/>
              </a:rPr>
              <a:t>Supervised By: Md Al-Amin</a:t>
            </a:r>
          </a:p>
        </p:txBody>
      </p:sp>
    </p:spTree>
    <p:extLst>
      <p:ext uri="{BB962C8B-B14F-4D97-AF65-F5344CB8AC3E}">
        <p14:creationId xmlns:p14="http://schemas.microsoft.com/office/powerpoint/2010/main" val="993748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17901818" y="8485936"/>
            <a:ext cx="772364" cy="77236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3E3E"/>
            </a:solidFill>
          </p:spPr>
          <p:txBody>
            <a:bodyPr/>
            <a:lstStyle/>
            <a:p>
              <a:endParaRPr lang="en-US">
                <a:latin typeface="Kaushan Script" panose="020B0604020202020204" charset="0"/>
              </a:endParaRPr>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latin typeface="Kaushan Script" panose="020B0604020202020204" charset="0"/>
              </a:endParaRPr>
            </a:p>
          </p:txBody>
        </p:sp>
      </p:grpSp>
      <p:sp>
        <p:nvSpPr>
          <p:cNvPr id="14" name="Freeform 14"/>
          <p:cNvSpPr/>
          <p:nvPr/>
        </p:nvSpPr>
        <p:spPr>
          <a:xfrm>
            <a:off x="-3077612" y="4328809"/>
            <a:ext cx="8212625" cy="8202359"/>
          </a:xfrm>
          <a:custGeom>
            <a:avLst/>
            <a:gdLst/>
            <a:ahLst/>
            <a:cxnLst/>
            <a:rect l="l" t="t" r="r" b="b"/>
            <a:pathLst>
              <a:path w="8212625" h="8202359">
                <a:moveTo>
                  <a:pt x="0" y="0"/>
                </a:moveTo>
                <a:lnTo>
                  <a:pt x="8212624" y="0"/>
                </a:lnTo>
                <a:lnTo>
                  <a:pt x="8212624" y="8202359"/>
                </a:lnTo>
                <a:lnTo>
                  <a:pt x="0" y="82023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Kaushan Script" panose="020B0604020202020204" charset="0"/>
            </a:endParaRPr>
          </a:p>
        </p:txBody>
      </p:sp>
      <p:sp>
        <p:nvSpPr>
          <p:cNvPr id="15" name="Freeform 15"/>
          <p:cNvSpPr/>
          <p:nvPr/>
        </p:nvSpPr>
        <p:spPr>
          <a:xfrm>
            <a:off x="1480110" y="7761940"/>
            <a:ext cx="5660732" cy="1117995"/>
          </a:xfrm>
          <a:custGeom>
            <a:avLst/>
            <a:gdLst/>
            <a:ahLst/>
            <a:cxnLst/>
            <a:rect l="l" t="t" r="r" b="b"/>
            <a:pathLst>
              <a:path w="5660732" h="1117995">
                <a:moveTo>
                  <a:pt x="0" y="0"/>
                </a:moveTo>
                <a:lnTo>
                  <a:pt x="5660733" y="0"/>
                </a:lnTo>
                <a:lnTo>
                  <a:pt x="5660733" y="1117994"/>
                </a:lnTo>
                <a:lnTo>
                  <a:pt x="0" y="1117994"/>
                </a:lnTo>
                <a:lnTo>
                  <a:pt x="0" y="0"/>
                </a:lnTo>
                <a:close/>
              </a:path>
            </a:pathLst>
          </a:custGeom>
          <a:blipFill>
            <a:blip r:embed="rId4">
              <a:alphaModFix amt="50000"/>
            </a:blip>
            <a:stretch>
              <a:fillRect/>
            </a:stretch>
          </a:blipFill>
        </p:spPr>
        <p:txBody>
          <a:bodyPr/>
          <a:lstStyle/>
          <a:p>
            <a:endParaRPr lang="en-US">
              <a:latin typeface="Kaushan Script" panose="020B0604020202020204" charset="0"/>
            </a:endParaRPr>
          </a:p>
        </p:txBody>
      </p:sp>
      <p:sp>
        <p:nvSpPr>
          <p:cNvPr id="16" name="Freeform 16"/>
          <p:cNvSpPr/>
          <p:nvPr/>
        </p:nvSpPr>
        <p:spPr>
          <a:xfrm>
            <a:off x="1475060" y="1407066"/>
            <a:ext cx="5660732" cy="6913872"/>
          </a:xfrm>
          <a:custGeom>
            <a:avLst/>
            <a:gdLst/>
            <a:ahLst/>
            <a:cxnLst/>
            <a:rect l="l" t="t" r="r" b="b"/>
            <a:pathLst>
              <a:path w="5660732" h="6913872">
                <a:moveTo>
                  <a:pt x="0" y="0"/>
                </a:moveTo>
                <a:lnTo>
                  <a:pt x="5660733" y="0"/>
                </a:lnTo>
                <a:lnTo>
                  <a:pt x="5660733" y="6913871"/>
                </a:lnTo>
                <a:lnTo>
                  <a:pt x="0" y="6913871"/>
                </a:lnTo>
                <a:lnTo>
                  <a:pt x="0" y="0"/>
                </a:lnTo>
                <a:close/>
              </a:path>
            </a:pathLst>
          </a:custGeom>
          <a:blipFill>
            <a:blip r:embed="rId5"/>
            <a:stretch>
              <a:fillRect/>
            </a:stretch>
          </a:blipFill>
        </p:spPr>
        <p:txBody>
          <a:bodyPr/>
          <a:lstStyle/>
          <a:p>
            <a:endParaRPr lang="en-US">
              <a:latin typeface="Kaushan Script" panose="020B0604020202020204" charset="0"/>
            </a:endParaRPr>
          </a:p>
        </p:txBody>
      </p:sp>
      <p:grpSp>
        <p:nvGrpSpPr>
          <p:cNvPr id="17" name="Group 17"/>
          <p:cNvGrpSpPr/>
          <p:nvPr/>
        </p:nvGrpSpPr>
        <p:grpSpPr>
          <a:xfrm>
            <a:off x="1790579" y="1744994"/>
            <a:ext cx="5039794" cy="5167630"/>
            <a:chOff x="0" y="0"/>
            <a:chExt cx="6719726" cy="6890173"/>
          </a:xfrm>
        </p:grpSpPr>
        <p:pic>
          <p:nvPicPr>
            <p:cNvPr id="18" name="Picture 18"/>
            <p:cNvPicPr>
              <a:picLocks noChangeAspect="1"/>
            </p:cNvPicPr>
            <p:nvPr/>
          </p:nvPicPr>
          <p:blipFill>
            <a:blip r:embed="rId6">
              <a:extLst>
                <a:ext uri="{28A0092B-C50C-407E-A947-70E740481C1C}">
                  <a14:useLocalDpi xmlns:a14="http://schemas.microsoft.com/office/drawing/2010/main" val="0"/>
                </a:ext>
              </a:extLst>
            </a:blip>
            <a:srcRect l="8677" r="8677"/>
            <a:stretch/>
          </p:blipFill>
          <p:spPr>
            <a:xfrm>
              <a:off x="0" y="0"/>
              <a:ext cx="6719726" cy="6890173"/>
            </a:xfrm>
            <a:prstGeom prst="rect">
              <a:avLst/>
            </a:prstGeom>
          </p:spPr>
        </p:pic>
      </p:grpSp>
      <p:sp>
        <p:nvSpPr>
          <p:cNvPr id="19" name="Freeform 19"/>
          <p:cNvSpPr/>
          <p:nvPr/>
        </p:nvSpPr>
        <p:spPr>
          <a:xfrm>
            <a:off x="5323489" y="6555025"/>
            <a:ext cx="3820511" cy="754551"/>
          </a:xfrm>
          <a:custGeom>
            <a:avLst/>
            <a:gdLst/>
            <a:ahLst/>
            <a:cxnLst/>
            <a:rect l="l" t="t" r="r" b="b"/>
            <a:pathLst>
              <a:path w="3820511" h="754551">
                <a:moveTo>
                  <a:pt x="0" y="0"/>
                </a:moveTo>
                <a:lnTo>
                  <a:pt x="3820511" y="0"/>
                </a:lnTo>
                <a:lnTo>
                  <a:pt x="3820511" y="754551"/>
                </a:lnTo>
                <a:lnTo>
                  <a:pt x="0" y="754551"/>
                </a:lnTo>
                <a:lnTo>
                  <a:pt x="0" y="0"/>
                </a:lnTo>
                <a:close/>
              </a:path>
            </a:pathLst>
          </a:custGeom>
          <a:blipFill>
            <a:blip r:embed="rId4">
              <a:alphaModFix amt="50000"/>
            </a:blip>
            <a:stretch>
              <a:fillRect/>
            </a:stretch>
          </a:blipFill>
        </p:spPr>
        <p:txBody>
          <a:bodyPr/>
          <a:lstStyle/>
          <a:p>
            <a:endParaRPr lang="en-US">
              <a:latin typeface="Kaushan Script" panose="020B0604020202020204" charset="0"/>
            </a:endParaRPr>
          </a:p>
        </p:txBody>
      </p:sp>
      <p:sp>
        <p:nvSpPr>
          <p:cNvPr id="20" name="Freeform 20"/>
          <p:cNvSpPr/>
          <p:nvPr/>
        </p:nvSpPr>
        <p:spPr>
          <a:xfrm>
            <a:off x="5320081" y="2266027"/>
            <a:ext cx="3820511" cy="4666273"/>
          </a:xfrm>
          <a:custGeom>
            <a:avLst/>
            <a:gdLst/>
            <a:ahLst/>
            <a:cxnLst/>
            <a:rect l="l" t="t" r="r" b="b"/>
            <a:pathLst>
              <a:path w="3820511" h="4666273">
                <a:moveTo>
                  <a:pt x="0" y="0"/>
                </a:moveTo>
                <a:lnTo>
                  <a:pt x="3820511" y="0"/>
                </a:lnTo>
                <a:lnTo>
                  <a:pt x="3820511" y="4666273"/>
                </a:lnTo>
                <a:lnTo>
                  <a:pt x="0" y="4666273"/>
                </a:lnTo>
                <a:lnTo>
                  <a:pt x="0" y="0"/>
                </a:lnTo>
                <a:close/>
              </a:path>
            </a:pathLst>
          </a:custGeom>
          <a:blipFill>
            <a:blip r:embed="rId5"/>
            <a:stretch>
              <a:fillRect/>
            </a:stretch>
          </a:blipFill>
        </p:spPr>
        <p:txBody>
          <a:bodyPr/>
          <a:lstStyle/>
          <a:p>
            <a:endParaRPr lang="en-US">
              <a:latin typeface="Kaushan Script" panose="020B0604020202020204" charset="0"/>
            </a:endParaRPr>
          </a:p>
        </p:txBody>
      </p:sp>
      <p:grpSp>
        <p:nvGrpSpPr>
          <p:cNvPr id="21" name="Group 21"/>
          <p:cNvGrpSpPr/>
          <p:nvPr/>
        </p:nvGrpSpPr>
        <p:grpSpPr>
          <a:xfrm>
            <a:off x="5533029" y="2493991"/>
            <a:ext cx="3401431" cy="3487709"/>
            <a:chOff x="0" y="0"/>
            <a:chExt cx="4535241" cy="4650278"/>
          </a:xfrm>
        </p:grpSpPr>
        <p:pic>
          <p:nvPicPr>
            <p:cNvPr id="22" name="Picture 22"/>
            <p:cNvPicPr>
              <a:picLocks noChangeAspect="1"/>
            </p:cNvPicPr>
            <p:nvPr/>
          </p:nvPicPr>
          <p:blipFill>
            <a:blip r:embed="rId7">
              <a:extLst>
                <a:ext uri="{28A0092B-C50C-407E-A947-70E740481C1C}">
                  <a14:useLocalDpi xmlns:a14="http://schemas.microsoft.com/office/drawing/2010/main" val="0"/>
                </a:ext>
              </a:extLst>
            </a:blip>
            <a:srcRect l="1080" t="11298" r="2431" b="38614"/>
            <a:stretch/>
          </p:blipFill>
          <p:spPr>
            <a:xfrm>
              <a:off x="0" y="0"/>
              <a:ext cx="4535241" cy="4650278"/>
            </a:xfrm>
            <a:prstGeom prst="rect">
              <a:avLst/>
            </a:prstGeom>
          </p:spPr>
        </p:pic>
      </p:grpSp>
      <p:sp>
        <p:nvSpPr>
          <p:cNvPr id="23" name="Freeform 23"/>
          <p:cNvSpPr/>
          <p:nvPr/>
        </p:nvSpPr>
        <p:spPr>
          <a:xfrm>
            <a:off x="11024946" y="2535001"/>
            <a:ext cx="699662" cy="703499"/>
          </a:xfrm>
          <a:custGeom>
            <a:avLst/>
            <a:gdLst/>
            <a:ahLst/>
            <a:cxnLst/>
            <a:rect l="l" t="t" r="r" b="b"/>
            <a:pathLst>
              <a:path w="699662" h="703499">
                <a:moveTo>
                  <a:pt x="0" y="0"/>
                </a:moveTo>
                <a:lnTo>
                  <a:pt x="699662" y="0"/>
                </a:lnTo>
                <a:lnTo>
                  <a:pt x="699662" y="703499"/>
                </a:lnTo>
                <a:lnTo>
                  <a:pt x="0" y="70349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latin typeface="Kaushan Script" panose="020B0604020202020204" charset="0"/>
            </a:endParaRPr>
          </a:p>
        </p:txBody>
      </p:sp>
      <p:sp>
        <p:nvSpPr>
          <p:cNvPr id="29" name="TextBox 29"/>
          <p:cNvSpPr txBox="1"/>
          <p:nvPr/>
        </p:nvSpPr>
        <p:spPr>
          <a:xfrm>
            <a:off x="12954000" y="876300"/>
            <a:ext cx="4404331" cy="1038746"/>
          </a:xfrm>
          <a:prstGeom prst="rect">
            <a:avLst/>
          </a:prstGeom>
        </p:spPr>
        <p:txBody>
          <a:bodyPr lIns="0" tIns="0" rIns="0" bIns="0" rtlCol="0" anchor="t">
            <a:spAutoFit/>
          </a:bodyPr>
          <a:lstStyle/>
          <a:p>
            <a:pPr algn="l">
              <a:lnSpc>
                <a:spcPts val="8399"/>
              </a:lnSpc>
              <a:spcBef>
                <a:spcPct val="0"/>
              </a:spcBef>
            </a:pPr>
            <a:r>
              <a:rPr lang="en-US" sz="5999" dirty="0">
                <a:solidFill>
                  <a:srgbClr val="DD3E3E"/>
                </a:solidFill>
                <a:latin typeface="Kaushan Script" panose="020B0604020202020204" charset="0"/>
                <a:ea typeface="Kaushan Script"/>
                <a:cs typeface="Kaushan Script"/>
                <a:sym typeface="Kaushan Script"/>
              </a:rPr>
              <a:t>Topics</a:t>
            </a:r>
          </a:p>
        </p:txBody>
      </p:sp>
      <p:sp>
        <p:nvSpPr>
          <p:cNvPr id="30" name="TextBox 30"/>
          <p:cNvSpPr txBox="1"/>
          <p:nvPr/>
        </p:nvSpPr>
        <p:spPr>
          <a:xfrm>
            <a:off x="12124658" y="2876105"/>
            <a:ext cx="4305415" cy="298159"/>
          </a:xfrm>
          <a:prstGeom prst="rect">
            <a:avLst/>
          </a:prstGeom>
        </p:spPr>
        <p:txBody>
          <a:bodyPr lIns="0" tIns="0" rIns="0" bIns="0" rtlCol="0" anchor="t">
            <a:spAutoFit/>
          </a:bodyPr>
          <a:lstStyle/>
          <a:p>
            <a:pPr algn="l">
              <a:lnSpc>
                <a:spcPts val="1680"/>
              </a:lnSpc>
              <a:spcBef>
                <a:spcPct val="0"/>
              </a:spcBef>
            </a:pPr>
            <a:r>
              <a:rPr lang="en-US" sz="3500" dirty="0">
                <a:latin typeface="Kaushan Script" panose="020B0604020202020204" charset="0"/>
                <a:ea typeface="Open Sans"/>
                <a:cs typeface="Open Sans"/>
                <a:sym typeface="Open Sans"/>
              </a:rPr>
              <a:t>Introduction</a:t>
            </a:r>
          </a:p>
        </p:txBody>
      </p:sp>
      <p:sp>
        <p:nvSpPr>
          <p:cNvPr id="31" name="TextBox 31"/>
          <p:cNvSpPr txBox="1"/>
          <p:nvPr/>
        </p:nvSpPr>
        <p:spPr>
          <a:xfrm>
            <a:off x="11127805" y="2742747"/>
            <a:ext cx="493943" cy="271164"/>
          </a:xfrm>
          <a:prstGeom prst="rect">
            <a:avLst/>
          </a:prstGeom>
        </p:spPr>
        <p:txBody>
          <a:bodyPr lIns="0" tIns="0" rIns="0" bIns="0" rtlCol="0" anchor="t">
            <a:spAutoFit/>
          </a:bodyPr>
          <a:lstStyle/>
          <a:p>
            <a:pPr algn="ctr">
              <a:lnSpc>
                <a:spcPts val="2167"/>
              </a:lnSpc>
              <a:spcBef>
                <a:spcPct val="0"/>
              </a:spcBef>
            </a:pPr>
            <a:r>
              <a:rPr lang="en-US" sz="1548" b="1">
                <a:solidFill>
                  <a:srgbClr val="FFFFFF"/>
                </a:solidFill>
                <a:latin typeface="Kaushan Script" panose="020B0604020202020204" charset="0"/>
                <a:ea typeface="Open Sans Bold"/>
                <a:cs typeface="Open Sans Bold"/>
                <a:sym typeface="Open Sans Bold"/>
              </a:rPr>
              <a:t>01</a:t>
            </a:r>
          </a:p>
        </p:txBody>
      </p:sp>
      <p:sp>
        <p:nvSpPr>
          <p:cNvPr id="32" name="Freeform 32"/>
          <p:cNvSpPr/>
          <p:nvPr/>
        </p:nvSpPr>
        <p:spPr>
          <a:xfrm>
            <a:off x="11024946" y="3931285"/>
            <a:ext cx="699662" cy="703499"/>
          </a:xfrm>
          <a:custGeom>
            <a:avLst/>
            <a:gdLst/>
            <a:ahLst/>
            <a:cxnLst/>
            <a:rect l="l" t="t" r="r" b="b"/>
            <a:pathLst>
              <a:path w="699662" h="703499">
                <a:moveTo>
                  <a:pt x="0" y="0"/>
                </a:moveTo>
                <a:lnTo>
                  <a:pt x="699662" y="0"/>
                </a:lnTo>
                <a:lnTo>
                  <a:pt x="699662" y="703499"/>
                </a:lnTo>
                <a:lnTo>
                  <a:pt x="0" y="70349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latin typeface="Kaushan Script" panose="020B0604020202020204" charset="0"/>
            </a:endParaRPr>
          </a:p>
        </p:txBody>
      </p:sp>
      <p:sp>
        <p:nvSpPr>
          <p:cNvPr id="33" name="TextBox 33"/>
          <p:cNvSpPr txBox="1"/>
          <p:nvPr/>
        </p:nvSpPr>
        <p:spPr>
          <a:xfrm>
            <a:off x="12124658" y="4272389"/>
            <a:ext cx="6772942" cy="298159"/>
          </a:xfrm>
          <a:prstGeom prst="rect">
            <a:avLst/>
          </a:prstGeom>
        </p:spPr>
        <p:txBody>
          <a:bodyPr wrap="square" lIns="0" tIns="0" rIns="0" bIns="0" rtlCol="0" anchor="t">
            <a:spAutoFit/>
          </a:bodyPr>
          <a:lstStyle/>
          <a:p>
            <a:pPr algn="l">
              <a:lnSpc>
                <a:spcPts val="1680"/>
              </a:lnSpc>
              <a:spcBef>
                <a:spcPct val="0"/>
              </a:spcBef>
            </a:pPr>
            <a:r>
              <a:rPr lang="en-US" sz="3500" dirty="0">
                <a:latin typeface="Kaushan Script" panose="020B0604020202020204" charset="0"/>
                <a:ea typeface="Open Sans"/>
                <a:cs typeface="Open Sans"/>
                <a:sym typeface="Open Sans"/>
              </a:rPr>
              <a:t>Business Rules &amp; Objectives</a:t>
            </a:r>
          </a:p>
        </p:txBody>
      </p:sp>
      <p:sp>
        <p:nvSpPr>
          <p:cNvPr id="34" name="TextBox 34"/>
          <p:cNvSpPr txBox="1"/>
          <p:nvPr/>
        </p:nvSpPr>
        <p:spPr>
          <a:xfrm>
            <a:off x="11127805" y="4139032"/>
            <a:ext cx="493943" cy="271164"/>
          </a:xfrm>
          <a:prstGeom prst="rect">
            <a:avLst/>
          </a:prstGeom>
        </p:spPr>
        <p:txBody>
          <a:bodyPr lIns="0" tIns="0" rIns="0" bIns="0" rtlCol="0" anchor="t">
            <a:spAutoFit/>
          </a:bodyPr>
          <a:lstStyle/>
          <a:p>
            <a:pPr algn="ctr">
              <a:lnSpc>
                <a:spcPts val="2167"/>
              </a:lnSpc>
              <a:spcBef>
                <a:spcPct val="0"/>
              </a:spcBef>
            </a:pPr>
            <a:r>
              <a:rPr lang="en-US" sz="1548" b="1">
                <a:solidFill>
                  <a:srgbClr val="FFFFFF"/>
                </a:solidFill>
                <a:latin typeface="Kaushan Script" panose="020B0604020202020204" charset="0"/>
                <a:ea typeface="Open Sans Bold"/>
                <a:cs typeface="Open Sans Bold"/>
                <a:sym typeface="Open Sans Bold"/>
              </a:rPr>
              <a:t>02</a:t>
            </a:r>
          </a:p>
        </p:txBody>
      </p:sp>
      <p:sp>
        <p:nvSpPr>
          <p:cNvPr id="35" name="Freeform 35"/>
          <p:cNvSpPr/>
          <p:nvPr/>
        </p:nvSpPr>
        <p:spPr>
          <a:xfrm>
            <a:off x="11024946" y="5430601"/>
            <a:ext cx="699662" cy="703499"/>
          </a:xfrm>
          <a:custGeom>
            <a:avLst/>
            <a:gdLst/>
            <a:ahLst/>
            <a:cxnLst/>
            <a:rect l="l" t="t" r="r" b="b"/>
            <a:pathLst>
              <a:path w="699662" h="703499">
                <a:moveTo>
                  <a:pt x="0" y="0"/>
                </a:moveTo>
                <a:lnTo>
                  <a:pt x="699662" y="0"/>
                </a:lnTo>
                <a:lnTo>
                  <a:pt x="699662" y="703499"/>
                </a:lnTo>
                <a:lnTo>
                  <a:pt x="0" y="70349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latin typeface="Kaushan Script" panose="020B0604020202020204" charset="0"/>
            </a:endParaRPr>
          </a:p>
        </p:txBody>
      </p:sp>
      <p:sp>
        <p:nvSpPr>
          <p:cNvPr id="36" name="TextBox 36"/>
          <p:cNvSpPr txBox="1"/>
          <p:nvPr/>
        </p:nvSpPr>
        <p:spPr>
          <a:xfrm>
            <a:off x="12124658" y="5771705"/>
            <a:ext cx="6163342" cy="298159"/>
          </a:xfrm>
          <a:prstGeom prst="rect">
            <a:avLst/>
          </a:prstGeom>
        </p:spPr>
        <p:txBody>
          <a:bodyPr wrap="square" lIns="0" tIns="0" rIns="0" bIns="0" rtlCol="0" anchor="t">
            <a:spAutoFit/>
          </a:bodyPr>
          <a:lstStyle/>
          <a:p>
            <a:pPr algn="l">
              <a:lnSpc>
                <a:spcPts val="1680"/>
              </a:lnSpc>
              <a:spcBef>
                <a:spcPct val="0"/>
              </a:spcBef>
            </a:pPr>
            <a:r>
              <a:rPr lang="en-US" sz="3500" dirty="0">
                <a:latin typeface="Kaushan Script" panose="020B0604020202020204" charset="0"/>
                <a:ea typeface="Open Sans"/>
                <a:cs typeface="Open Sans"/>
                <a:sym typeface="Open Sans"/>
              </a:rPr>
              <a:t>Stake Holders &amp; Methodology </a:t>
            </a:r>
          </a:p>
        </p:txBody>
      </p:sp>
      <p:sp>
        <p:nvSpPr>
          <p:cNvPr id="37" name="TextBox 37"/>
          <p:cNvSpPr txBox="1"/>
          <p:nvPr/>
        </p:nvSpPr>
        <p:spPr>
          <a:xfrm>
            <a:off x="11127805" y="5638348"/>
            <a:ext cx="493943" cy="271164"/>
          </a:xfrm>
          <a:prstGeom prst="rect">
            <a:avLst/>
          </a:prstGeom>
        </p:spPr>
        <p:txBody>
          <a:bodyPr lIns="0" tIns="0" rIns="0" bIns="0" rtlCol="0" anchor="t">
            <a:spAutoFit/>
          </a:bodyPr>
          <a:lstStyle/>
          <a:p>
            <a:pPr algn="ctr">
              <a:lnSpc>
                <a:spcPts val="2167"/>
              </a:lnSpc>
              <a:spcBef>
                <a:spcPct val="0"/>
              </a:spcBef>
            </a:pPr>
            <a:r>
              <a:rPr lang="en-US" sz="1548" b="1">
                <a:solidFill>
                  <a:srgbClr val="FFFFFF"/>
                </a:solidFill>
                <a:latin typeface="Kaushan Script" panose="020B0604020202020204" charset="0"/>
                <a:ea typeface="Open Sans Bold"/>
                <a:cs typeface="Open Sans Bold"/>
                <a:sym typeface="Open Sans Bold"/>
              </a:rPr>
              <a:t>03</a:t>
            </a:r>
          </a:p>
        </p:txBody>
      </p:sp>
      <p:sp>
        <p:nvSpPr>
          <p:cNvPr id="38" name="Freeform 32">
            <a:extLst>
              <a:ext uri="{FF2B5EF4-FFF2-40B4-BE49-F238E27FC236}">
                <a16:creationId xmlns:a16="http://schemas.microsoft.com/office/drawing/2014/main" id="{B90A3B2B-2F5F-6E12-B9CD-EED8E9EDC0F3}"/>
              </a:ext>
            </a:extLst>
          </p:cNvPr>
          <p:cNvSpPr/>
          <p:nvPr/>
        </p:nvSpPr>
        <p:spPr>
          <a:xfrm>
            <a:off x="11058956" y="6865625"/>
            <a:ext cx="699662" cy="703499"/>
          </a:xfrm>
          <a:custGeom>
            <a:avLst/>
            <a:gdLst/>
            <a:ahLst/>
            <a:cxnLst/>
            <a:rect l="l" t="t" r="r" b="b"/>
            <a:pathLst>
              <a:path w="699662" h="703499">
                <a:moveTo>
                  <a:pt x="0" y="0"/>
                </a:moveTo>
                <a:lnTo>
                  <a:pt x="699662" y="0"/>
                </a:lnTo>
                <a:lnTo>
                  <a:pt x="699662" y="703499"/>
                </a:lnTo>
                <a:lnTo>
                  <a:pt x="0" y="70349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dirty="0">
              <a:latin typeface="Kaushan Script" panose="020B0604020202020204" charset="0"/>
            </a:endParaRPr>
          </a:p>
        </p:txBody>
      </p:sp>
      <p:sp>
        <p:nvSpPr>
          <p:cNvPr id="39" name="TextBox 33">
            <a:extLst>
              <a:ext uri="{FF2B5EF4-FFF2-40B4-BE49-F238E27FC236}">
                <a16:creationId xmlns:a16="http://schemas.microsoft.com/office/drawing/2014/main" id="{2FB90E23-7480-D8F8-0E76-ED2E99191810}"/>
              </a:ext>
            </a:extLst>
          </p:cNvPr>
          <p:cNvSpPr txBox="1"/>
          <p:nvPr/>
        </p:nvSpPr>
        <p:spPr>
          <a:xfrm>
            <a:off x="12158668" y="7206729"/>
            <a:ext cx="5976932" cy="298159"/>
          </a:xfrm>
          <a:prstGeom prst="rect">
            <a:avLst/>
          </a:prstGeom>
        </p:spPr>
        <p:txBody>
          <a:bodyPr wrap="square" lIns="0" tIns="0" rIns="0" bIns="0" rtlCol="0" anchor="t">
            <a:spAutoFit/>
          </a:bodyPr>
          <a:lstStyle/>
          <a:p>
            <a:pPr algn="l">
              <a:lnSpc>
                <a:spcPts val="1680"/>
              </a:lnSpc>
              <a:spcBef>
                <a:spcPct val="0"/>
              </a:spcBef>
            </a:pPr>
            <a:r>
              <a:rPr lang="en-US" sz="3500" dirty="0">
                <a:latin typeface="Kaushan Script" panose="020B0604020202020204" charset="0"/>
                <a:ea typeface="Open Sans"/>
                <a:cs typeface="Open Sans"/>
                <a:sym typeface="Open Sans"/>
              </a:rPr>
              <a:t>Functional Requirement</a:t>
            </a:r>
          </a:p>
        </p:txBody>
      </p:sp>
      <p:sp>
        <p:nvSpPr>
          <p:cNvPr id="40" name="TextBox 34">
            <a:extLst>
              <a:ext uri="{FF2B5EF4-FFF2-40B4-BE49-F238E27FC236}">
                <a16:creationId xmlns:a16="http://schemas.microsoft.com/office/drawing/2014/main" id="{698081F5-BD98-F59F-59E9-1E81D3F21C2E}"/>
              </a:ext>
            </a:extLst>
          </p:cNvPr>
          <p:cNvSpPr txBox="1"/>
          <p:nvPr/>
        </p:nvSpPr>
        <p:spPr>
          <a:xfrm>
            <a:off x="11161815" y="7073372"/>
            <a:ext cx="493943" cy="271164"/>
          </a:xfrm>
          <a:prstGeom prst="rect">
            <a:avLst/>
          </a:prstGeom>
        </p:spPr>
        <p:txBody>
          <a:bodyPr lIns="0" tIns="0" rIns="0" bIns="0" rtlCol="0" anchor="t">
            <a:spAutoFit/>
          </a:bodyPr>
          <a:lstStyle/>
          <a:p>
            <a:pPr algn="ctr">
              <a:lnSpc>
                <a:spcPts val="2167"/>
              </a:lnSpc>
              <a:spcBef>
                <a:spcPct val="0"/>
              </a:spcBef>
            </a:pPr>
            <a:r>
              <a:rPr lang="en-US" sz="1548" b="1" dirty="0">
                <a:solidFill>
                  <a:srgbClr val="FFFFFF"/>
                </a:solidFill>
                <a:latin typeface="Kaushan Script" panose="020B0604020202020204" charset="0"/>
                <a:ea typeface="Open Sans Bold"/>
                <a:cs typeface="Open Sans Bold"/>
                <a:sym typeface="Open Sans Bold"/>
              </a:rPr>
              <a:t>04</a:t>
            </a:r>
          </a:p>
        </p:txBody>
      </p:sp>
      <p:sp>
        <p:nvSpPr>
          <p:cNvPr id="41" name="Freeform 35">
            <a:extLst>
              <a:ext uri="{FF2B5EF4-FFF2-40B4-BE49-F238E27FC236}">
                <a16:creationId xmlns:a16="http://schemas.microsoft.com/office/drawing/2014/main" id="{45CEC8DA-8088-AB75-748C-4CCEC0567DE7}"/>
              </a:ext>
            </a:extLst>
          </p:cNvPr>
          <p:cNvSpPr/>
          <p:nvPr/>
        </p:nvSpPr>
        <p:spPr>
          <a:xfrm>
            <a:off x="11058956" y="8191500"/>
            <a:ext cx="699662" cy="703499"/>
          </a:xfrm>
          <a:custGeom>
            <a:avLst/>
            <a:gdLst/>
            <a:ahLst/>
            <a:cxnLst/>
            <a:rect l="l" t="t" r="r" b="b"/>
            <a:pathLst>
              <a:path w="699662" h="703499">
                <a:moveTo>
                  <a:pt x="0" y="0"/>
                </a:moveTo>
                <a:lnTo>
                  <a:pt x="699662" y="0"/>
                </a:lnTo>
                <a:lnTo>
                  <a:pt x="699662" y="703499"/>
                </a:lnTo>
                <a:lnTo>
                  <a:pt x="0" y="70349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latin typeface="Kaushan Script" panose="020B0604020202020204" charset="0"/>
            </a:endParaRPr>
          </a:p>
        </p:txBody>
      </p:sp>
      <p:sp>
        <p:nvSpPr>
          <p:cNvPr id="42" name="TextBox 36">
            <a:extLst>
              <a:ext uri="{FF2B5EF4-FFF2-40B4-BE49-F238E27FC236}">
                <a16:creationId xmlns:a16="http://schemas.microsoft.com/office/drawing/2014/main" id="{84CF5F8E-A4A3-1791-4586-3709F9CFD940}"/>
              </a:ext>
            </a:extLst>
          </p:cNvPr>
          <p:cNvSpPr txBox="1"/>
          <p:nvPr/>
        </p:nvSpPr>
        <p:spPr>
          <a:xfrm>
            <a:off x="12158668" y="8547091"/>
            <a:ext cx="6443105" cy="298159"/>
          </a:xfrm>
          <a:prstGeom prst="rect">
            <a:avLst/>
          </a:prstGeom>
        </p:spPr>
        <p:txBody>
          <a:bodyPr wrap="square" lIns="0" tIns="0" rIns="0" bIns="0" rtlCol="0" anchor="t">
            <a:spAutoFit/>
          </a:bodyPr>
          <a:lstStyle/>
          <a:p>
            <a:pPr algn="l">
              <a:lnSpc>
                <a:spcPts val="1680"/>
              </a:lnSpc>
              <a:spcBef>
                <a:spcPct val="0"/>
              </a:spcBef>
            </a:pPr>
            <a:r>
              <a:rPr lang="en-US" sz="3500" dirty="0">
                <a:latin typeface="Kaushan Script" panose="020B0604020202020204" charset="0"/>
                <a:ea typeface="Open Sans"/>
                <a:cs typeface="Open Sans"/>
                <a:sym typeface="Open Sans"/>
              </a:rPr>
              <a:t>Non-Functional Requirement</a:t>
            </a:r>
          </a:p>
        </p:txBody>
      </p:sp>
      <p:sp>
        <p:nvSpPr>
          <p:cNvPr id="43" name="TextBox 37">
            <a:extLst>
              <a:ext uri="{FF2B5EF4-FFF2-40B4-BE49-F238E27FC236}">
                <a16:creationId xmlns:a16="http://schemas.microsoft.com/office/drawing/2014/main" id="{CF10F3AA-3885-B314-CCCC-E6A01D7C3953}"/>
              </a:ext>
            </a:extLst>
          </p:cNvPr>
          <p:cNvSpPr txBox="1"/>
          <p:nvPr/>
        </p:nvSpPr>
        <p:spPr>
          <a:xfrm>
            <a:off x="11161815" y="8399247"/>
            <a:ext cx="493943" cy="271164"/>
          </a:xfrm>
          <a:prstGeom prst="rect">
            <a:avLst/>
          </a:prstGeom>
        </p:spPr>
        <p:txBody>
          <a:bodyPr lIns="0" tIns="0" rIns="0" bIns="0" rtlCol="0" anchor="t">
            <a:spAutoFit/>
          </a:bodyPr>
          <a:lstStyle/>
          <a:p>
            <a:pPr algn="ctr">
              <a:lnSpc>
                <a:spcPts val="2167"/>
              </a:lnSpc>
              <a:spcBef>
                <a:spcPct val="0"/>
              </a:spcBef>
            </a:pPr>
            <a:r>
              <a:rPr lang="en-US" sz="1548" b="1" dirty="0">
                <a:solidFill>
                  <a:srgbClr val="FFFFFF"/>
                </a:solidFill>
                <a:latin typeface="Kaushan Script" panose="020B0604020202020204" charset="0"/>
                <a:ea typeface="Open Sans Bold"/>
                <a:cs typeface="Open Sans Bold"/>
                <a:sym typeface="Open Sans Bold"/>
              </a:rPr>
              <a:t>05</a:t>
            </a:r>
          </a:p>
        </p:txBody>
      </p:sp>
    </p:spTree>
    <p:extLst>
      <p:ext uri="{BB962C8B-B14F-4D97-AF65-F5344CB8AC3E}">
        <p14:creationId xmlns:p14="http://schemas.microsoft.com/office/powerpoint/2010/main" val="2878736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17901818" y="8485936"/>
            <a:ext cx="772364" cy="77236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3E3E"/>
            </a:solidFill>
          </p:spPr>
          <p:txBody>
            <a:bodyPr/>
            <a:lstStyle/>
            <a:p>
              <a:endParaRPr lang="en-US"/>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19" name="Freeform 19"/>
          <p:cNvSpPr/>
          <p:nvPr/>
        </p:nvSpPr>
        <p:spPr>
          <a:xfrm>
            <a:off x="-1732934" y="3560068"/>
            <a:ext cx="10637397" cy="10624100"/>
          </a:xfrm>
          <a:custGeom>
            <a:avLst/>
            <a:gdLst/>
            <a:ahLst/>
            <a:cxnLst/>
            <a:rect l="l" t="t" r="r" b="b"/>
            <a:pathLst>
              <a:path w="10637397" h="10624100">
                <a:moveTo>
                  <a:pt x="0" y="0"/>
                </a:moveTo>
                <a:lnTo>
                  <a:pt x="10637397" y="0"/>
                </a:lnTo>
                <a:lnTo>
                  <a:pt x="10637397" y="10624100"/>
                </a:lnTo>
                <a:lnTo>
                  <a:pt x="0" y="10624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0" name="Freeform 20"/>
          <p:cNvSpPr/>
          <p:nvPr/>
        </p:nvSpPr>
        <p:spPr>
          <a:xfrm>
            <a:off x="5199865" y="8693362"/>
            <a:ext cx="5560017" cy="1098103"/>
          </a:xfrm>
          <a:custGeom>
            <a:avLst/>
            <a:gdLst/>
            <a:ahLst/>
            <a:cxnLst/>
            <a:rect l="l" t="t" r="r" b="b"/>
            <a:pathLst>
              <a:path w="5560017" h="1098103">
                <a:moveTo>
                  <a:pt x="0" y="0"/>
                </a:moveTo>
                <a:lnTo>
                  <a:pt x="5560017" y="0"/>
                </a:lnTo>
                <a:lnTo>
                  <a:pt x="5560017" y="1098103"/>
                </a:lnTo>
                <a:lnTo>
                  <a:pt x="0" y="1098103"/>
                </a:lnTo>
                <a:lnTo>
                  <a:pt x="0" y="0"/>
                </a:lnTo>
                <a:close/>
              </a:path>
            </a:pathLst>
          </a:custGeom>
          <a:blipFill>
            <a:blip r:embed="rId4">
              <a:alphaModFix amt="50000"/>
            </a:blip>
            <a:stretch>
              <a:fillRect/>
            </a:stretch>
          </a:blipFill>
        </p:spPr>
        <p:txBody>
          <a:bodyPr/>
          <a:lstStyle/>
          <a:p>
            <a:endParaRPr lang="en-US"/>
          </a:p>
        </p:txBody>
      </p:sp>
      <p:sp>
        <p:nvSpPr>
          <p:cNvPr id="21" name="Freeform 21"/>
          <p:cNvSpPr/>
          <p:nvPr/>
        </p:nvSpPr>
        <p:spPr>
          <a:xfrm>
            <a:off x="5194905" y="2451554"/>
            <a:ext cx="5560017" cy="6790860"/>
          </a:xfrm>
          <a:custGeom>
            <a:avLst/>
            <a:gdLst/>
            <a:ahLst/>
            <a:cxnLst/>
            <a:rect l="l" t="t" r="r" b="b"/>
            <a:pathLst>
              <a:path w="5560017" h="6790860">
                <a:moveTo>
                  <a:pt x="0" y="0"/>
                </a:moveTo>
                <a:lnTo>
                  <a:pt x="5560016" y="0"/>
                </a:lnTo>
                <a:lnTo>
                  <a:pt x="5560016" y="6790860"/>
                </a:lnTo>
                <a:lnTo>
                  <a:pt x="0" y="6790860"/>
                </a:lnTo>
                <a:lnTo>
                  <a:pt x="0" y="0"/>
                </a:lnTo>
                <a:close/>
              </a:path>
            </a:pathLst>
          </a:custGeom>
          <a:blipFill>
            <a:blip r:embed="rId5"/>
            <a:stretch>
              <a:fillRect/>
            </a:stretch>
          </a:blipFill>
        </p:spPr>
        <p:txBody>
          <a:bodyPr/>
          <a:lstStyle/>
          <a:p>
            <a:endParaRPr lang="en-US"/>
          </a:p>
        </p:txBody>
      </p:sp>
      <p:grpSp>
        <p:nvGrpSpPr>
          <p:cNvPr id="22" name="Group 22"/>
          <p:cNvGrpSpPr/>
          <p:nvPr/>
        </p:nvGrpSpPr>
        <p:grpSpPr>
          <a:xfrm>
            <a:off x="5504810" y="2783470"/>
            <a:ext cx="4950126" cy="5075687"/>
            <a:chOff x="0" y="0"/>
            <a:chExt cx="6600168" cy="6767583"/>
          </a:xfrm>
        </p:grpSpPr>
        <p:pic>
          <p:nvPicPr>
            <p:cNvPr id="23" name="Picture 23"/>
            <p:cNvPicPr>
              <a:picLocks noChangeAspect="1"/>
            </p:cNvPicPr>
            <p:nvPr/>
          </p:nvPicPr>
          <p:blipFill>
            <a:blip r:embed="rId6">
              <a:extLst>
                <a:ext uri="{28A0092B-C50C-407E-A947-70E740481C1C}">
                  <a14:useLocalDpi xmlns:a14="http://schemas.microsoft.com/office/drawing/2010/main" val="0"/>
                </a:ext>
              </a:extLst>
            </a:blip>
            <a:srcRect l="25033" r="25033"/>
            <a:stretch/>
          </p:blipFill>
          <p:spPr>
            <a:xfrm>
              <a:off x="0" y="0"/>
              <a:ext cx="6600168" cy="6767583"/>
            </a:xfrm>
            <a:prstGeom prst="rect">
              <a:avLst/>
            </a:prstGeom>
          </p:spPr>
        </p:pic>
      </p:grpSp>
      <p:sp>
        <p:nvSpPr>
          <p:cNvPr id="24" name="Freeform 24"/>
          <p:cNvSpPr/>
          <p:nvPr/>
        </p:nvSpPr>
        <p:spPr>
          <a:xfrm>
            <a:off x="-718575" y="7330947"/>
            <a:ext cx="5560017" cy="1098103"/>
          </a:xfrm>
          <a:custGeom>
            <a:avLst/>
            <a:gdLst/>
            <a:ahLst/>
            <a:cxnLst/>
            <a:rect l="l" t="t" r="r" b="b"/>
            <a:pathLst>
              <a:path w="5560017" h="1098103">
                <a:moveTo>
                  <a:pt x="0" y="0"/>
                </a:moveTo>
                <a:lnTo>
                  <a:pt x="5560016" y="0"/>
                </a:lnTo>
                <a:lnTo>
                  <a:pt x="5560016" y="1098103"/>
                </a:lnTo>
                <a:lnTo>
                  <a:pt x="0" y="1098103"/>
                </a:lnTo>
                <a:lnTo>
                  <a:pt x="0" y="0"/>
                </a:lnTo>
                <a:close/>
              </a:path>
            </a:pathLst>
          </a:custGeom>
          <a:blipFill>
            <a:blip r:embed="rId4">
              <a:alphaModFix amt="50000"/>
            </a:blip>
            <a:stretch>
              <a:fillRect/>
            </a:stretch>
          </a:blipFill>
        </p:spPr>
        <p:txBody>
          <a:bodyPr/>
          <a:lstStyle/>
          <a:p>
            <a:endParaRPr lang="en-US"/>
          </a:p>
        </p:txBody>
      </p:sp>
      <p:sp>
        <p:nvSpPr>
          <p:cNvPr id="25" name="Freeform 25"/>
          <p:cNvSpPr/>
          <p:nvPr/>
        </p:nvSpPr>
        <p:spPr>
          <a:xfrm>
            <a:off x="-723535" y="1089138"/>
            <a:ext cx="5560017" cy="6790860"/>
          </a:xfrm>
          <a:custGeom>
            <a:avLst/>
            <a:gdLst/>
            <a:ahLst/>
            <a:cxnLst/>
            <a:rect l="l" t="t" r="r" b="b"/>
            <a:pathLst>
              <a:path w="5560017" h="6790860">
                <a:moveTo>
                  <a:pt x="0" y="0"/>
                </a:moveTo>
                <a:lnTo>
                  <a:pt x="5560016" y="0"/>
                </a:lnTo>
                <a:lnTo>
                  <a:pt x="5560016" y="6790860"/>
                </a:lnTo>
                <a:lnTo>
                  <a:pt x="0" y="6790860"/>
                </a:lnTo>
                <a:lnTo>
                  <a:pt x="0" y="0"/>
                </a:lnTo>
                <a:close/>
              </a:path>
            </a:pathLst>
          </a:custGeom>
          <a:blipFill>
            <a:blip r:embed="rId5"/>
            <a:stretch>
              <a:fillRect/>
            </a:stretch>
          </a:blipFill>
        </p:spPr>
        <p:txBody>
          <a:bodyPr/>
          <a:lstStyle/>
          <a:p>
            <a:endParaRPr lang="en-US"/>
          </a:p>
        </p:txBody>
      </p:sp>
      <p:grpSp>
        <p:nvGrpSpPr>
          <p:cNvPr id="26" name="Group 26"/>
          <p:cNvGrpSpPr/>
          <p:nvPr/>
        </p:nvGrpSpPr>
        <p:grpSpPr>
          <a:xfrm>
            <a:off x="-418590" y="1409700"/>
            <a:ext cx="4950126" cy="5075687"/>
            <a:chOff x="-6613" y="-15140"/>
            <a:chExt cx="6600168" cy="6767583"/>
          </a:xfrm>
        </p:grpSpPr>
        <p:pic>
          <p:nvPicPr>
            <p:cNvPr id="27" name="Picture 27"/>
            <p:cNvPicPr>
              <a:picLocks noChangeAspect="1"/>
            </p:cNvPicPr>
            <p:nvPr/>
          </p:nvPicPr>
          <p:blipFill>
            <a:blip r:embed="rId7">
              <a:extLst>
                <a:ext uri="{28A0092B-C50C-407E-A947-70E740481C1C}">
                  <a14:useLocalDpi xmlns:a14="http://schemas.microsoft.com/office/drawing/2010/main" val="0"/>
                </a:ext>
              </a:extLst>
            </a:blip>
            <a:srcRect l="24303" t="2915" r="27218"/>
            <a:stretch/>
          </p:blipFill>
          <p:spPr>
            <a:xfrm>
              <a:off x="-6613" y="-15140"/>
              <a:ext cx="6600168" cy="6767583"/>
            </a:xfrm>
            <a:prstGeom prst="rect">
              <a:avLst/>
            </a:prstGeom>
          </p:spPr>
        </p:pic>
      </p:grpSp>
      <p:sp>
        <p:nvSpPr>
          <p:cNvPr id="28" name="TextBox 28"/>
          <p:cNvSpPr txBox="1"/>
          <p:nvPr/>
        </p:nvSpPr>
        <p:spPr>
          <a:xfrm>
            <a:off x="12303410" y="2397457"/>
            <a:ext cx="4384390" cy="1038746"/>
          </a:xfrm>
          <a:prstGeom prst="rect">
            <a:avLst/>
          </a:prstGeom>
        </p:spPr>
        <p:txBody>
          <a:bodyPr wrap="square" lIns="0" tIns="0" rIns="0" bIns="0" rtlCol="0" anchor="t">
            <a:spAutoFit/>
          </a:bodyPr>
          <a:lstStyle/>
          <a:p>
            <a:pPr algn="l">
              <a:lnSpc>
                <a:spcPts val="8399"/>
              </a:lnSpc>
              <a:spcBef>
                <a:spcPct val="0"/>
              </a:spcBef>
            </a:pPr>
            <a:r>
              <a:rPr lang="en-US" sz="5999" dirty="0">
                <a:solidFill>
                  <a:srgbClr val="DD3E3E"/>
                </a:solidFill>
                <a:latin typeface="Kaushan Script"/>
                <a:ea typeface="Kaushan Script"/>
                <a:cs typeface="Kaushan Script"/>
                <a:sym typeface="Kaushan Script"/>
              </a:rPr>
              <a:t>Introduction</a:t>
            </a:r>
          </a:p>
        </p:txBody>
      </p:sp>
      <p:sp>
        <p:nvSpPr>
          <p:cNvPr id="29" name="TextBox 29"/>
          <p:cNvSpPr txBox="1"/>
          <p:nvPr/>
        </p:nvSpPr>
        <p:spPr>
          <a:xfrm>
            <a:off x="12074810" y="4076700"/>
            <a:ext cx="4841590" cy="1538947"/>
          </a:xfrm>
          <a:prstGeom prst="rect">
            <a:avLst/>
          </a:prstGeom>
        </p:spPr>
        <p:txBody>
          <a:bodyPr wrap="square" lIns="0" tIns="0" rIns="0" bIns="0" rtlCol="0" anchor="t">
            <a:spAutoFit/>
          </a:bodyPr>
          <a:lstStyle/>
          <a:p>
            <a:pPr algn="just">
              <a:lnSpc>
                <a:spcPts val="1680"/>
              </a:lnSpc>
              <a:spcBef>
                <a:spcPct val="0"/>
              </a:spcBef>
            </a:pPr>
            <a:r>
              <a:rPr lang="en-US" sz="2000" dirty="0"/>
              <a:t>SafeNet is a platform aimed at fostering trust and collaboration between communities and law enforcement agencies. The system offers quick access to police and medical emergency services, promotes officer accountability, and enhances public safety through community engagement in crime prevention</a:t>
            </a:r>
            <a:endParaRPr lang="en-US" sz="2000" dirty="0">
              <a:solidFill>
                <a:srgbClr val="1F2020"/>
              </a:solidFill>
              <a:latin typeface="Open Sans"/>
              <a:ea typeface="Open Sans"/>
              <a:cs typeface="Open Sans"/>
              <a:sym typeface="Open Sans"/>
            </a:endParaRPr>
          </a:p>
        </p:txBody>
      </p:sp>
      <p:sp>
        <p:nvSpPr>
          <p:cNvPr id="3" name="TextBox 2">
            <a:extLst>
              <a:ext uri="{FF2B5EF4-FFF2-40B4-BE49-F238E27FC236}">
                <a16:creationId xmlns:a16="http://schemas.microsoft.com/office/drawing/2014/main" id="{C7F70A97-8547-ECA6-2C28-547FCDEEF44E}"/>
              </a:ext>
            </a:extLst>
          </p:cNvPr>
          <p:cNvSpPr txBox="1"/>
          <p:nvPr/>
        </p:nvSpPr>
        <p:spPr>
          <a:xfrm>
            <a:off x="6324600" y="1089138"/>
            <a:ext cx="12715874" cy="553998"/>
          </a:xfrm>
          <a:prstGeom prst="rect">
            <a:avLst/>
          </a:prstGeom>
          <a:noFill/>
        </p:spPr>
        <p:txBody>
          <a:bodyPr wrap="square">
            <a:spAutoFit/>
          </a:bodyPr>
          <a:lstStyle/>
          <a:p>
            <a:r>
              <a:rPr lang="en-US" sz="3000" b="1" dirty="0">
                <a:latin typeface="Kaushan Script" panose="020B0604020202020204" charset="0"/>
              </a:rPr>
              <a:t>Bridging Communities and Law Enforcement for Enhanced Public Safety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901818" y="8485936"/>
            <a:ext cx="772364" cy="772364"/>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3E3E"/>
            </a:solidFill>
          </p:spPr>
          <p:txBody>
            <a:bodyPr/>
            <a:lstStyle/>
            <a:p>
              <a:endParaRPr lang="en-US"/>
            </a:p>
          </p:txBody>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6" name="Freeform 6"/>
          <p:cNvSpPr/>
          <p:nvPr/>
        </p:nvSpPr>
        <p:spPr>
          <a:xfrm>
            <a:off x="8749627" y="-6520878"/>
            <a:ext cx="10637397" cy="10624100"/>
          </a:xfrm>
          <a:custGeom>
            <a:avLst/>
            <a:gdLst/>
            <a:ahLst/>
            <a:cxnLst/>
            <a:rect l="l" t="t" r="r" b="b"/>
            <a:pathLst>
              <a:path w="10637397" h="10624100">
                <a:moveTo>
                  <a:pt x="0" y="0"/>
                </a:moveTo>
                <a:lnTo>
                  <a:pt x="10637396" y="0"/>
                </a:lnTo>
                <a:lnTo>
                  <a:pt x="10637396" y="10624100"/>
                </a:lnTo>
                <a:lnTo>
                  <a:pt x="0" y="10624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2" name="TextBox 32"/>
          <p:cNvSpPr txBox="1"/>
          <p:nvPr/>
        </p:nvSpPr>
        <p:spPr>
          <a:xfrm>
            <a:off x="457200" y="143523"/>
            <a:ext cx="6790662" cy="3193182"/>
          </a:xfrm>
          <a:prstGeom prst="rect">
            <a:avLst/>
          </a:prstGeom>
        </p:spPr>
        <p:txBody>
          <a:bodyPr wrap="square" lIns="0" tIns="0" rIns="0" bIns="0" rtlCol="0" anchor="t">
            <a:spAutoFit/>
          </a:bodyPr>
          <a:lstStyle/>
          <a:p>
            <a:pPr algn="l">
              <a:lnSpc>
                <a:spcPts val="8399"/>
              </a:lnSpc>
              <a:spcBef>
                <a:spcPct val="0"/>
              </a:spcBef>
            </a:pPr>
            <a:r>
              <a:rPr lang="en-US" sz="5999" dirty="0">
                <a:solidFill>
                  <a:srgbClr val="DD3E3E"/>
                </a:solidFill>
                <a:latin typeface="Kaushan Script"/>
                <a:ea typeface="Kaushan Script"/>
                <a:cs typeface="Kaushan Script"/>
                <a:sym typeface="Kaushan Script"/>
              </a:rPr>
              <a:t>Business Rules</a:t>
            </a:r>
          </a:p>
          <a:p>
            <a:pPr algn="l">
              <a:lnSpc>
                <a:spcPts val="8399"/>
              </a:lnSpc>
              <a:spcBef>
                <a:spcPct val="0"/>
              </a:spcBef>
            </a:pPr>
            <a:r>
              <a:rPr lang="en-US" sz="5999" dirty="0">
                <a:solidFill>
                  <a:srgbClr val="DD3E3E"/>
                </a:solidFill>
                <a:latin typeface="Kaushan Script"/>
                <a:ea typeface="Kaushan Script"/>
                <a:cs typeface="Kaushan Script"/>
                <a:sym typeface="Kaushan Script"/>
              </a:rPr>
              <a:t>Objectives</a:t>
            </a:r>
          </a:p>
          <a:p>
            <a:pPr algn="l">
              <a:lnSpc>
                <a:spcPts val="8399"/>
              </a:lnSpc>
              <a:spcBef>
                <a:spcPct val="0"/>
              </a:spcBef>
            </a:pPr>
            <a:r>
              <a:rPr lang="en-US" sz="5999" dirty="0">
                <a:solidFill>
                  <a:srgbClr val="DD3E3E"/>
                </a:solidFill>
                <a:latin typeface="Kaushan Script"/>
                <a:ea typeface="Kaushan Script"/>
                <a:cs typeface="Kaushan Script"/>
                <a:sym typeface="Kaushan Script"/>
              </a:rPr>
              <a:t>Constraints</a:t>
            </a:r>
          </a:p>
        </p:txBody>
      </p:sp>
      <p:sp>
        <p:nvSpPr>
          <p:cNvPr id="33" name="Freeform 33"/>
          <p:cNvSpPr/>
          <p:nvPr/>
        </p:nvSpPr>
        <p:spPr>
          <a:xfrm>
            <a:off x="1295400" y="4748451"/>
            <a:ext cx="699662" cy="703499"/>
          </a:xfrm>
          <a:custGeom>
            <a:avLst/>
            <a:gdLst/>
            <a:ahLst/>
            <a:cxnLst/>
            <a:rect l="l" t="t" r="r" b="b"/>
            <a:pathLst>
              <a:path w="699662" h="703499">
                <a:moveTo>
                  <a:pt x="0" y="0"/>
                </a:moveTo>
                <a:lnTo>
                  <a:pt x="699662" y="0"/>
                </a:lnTo>
                <a:lnTo>
                  <a:pt x="699662" y="703499"/>
                </a:lnTo>
                <a:lnTo>
                  <a:pt x="0" y="7034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5" name="TextBox 35"/>
          <p:cNvSpPr txBox="1"/>
          <p:nvPr/>
        </p:nvSpPr>
        <p:spPr>
          <a:xfrm>
            <a:off x="1398259" y="4956197"/>
            <a:ext cx="493943" cy="259431"/>
          </a:xfrm>
          <a:prstGeom prst="rect">
            <a:avLst/>
          </a:prstGeom>
        </p:spPr>
        <p:txBody>
          <a:bodyPr lIns="0" tIns="0" rIns="0" bIns="0" rtlCol="0" anchor="t">
            <a:spAutoFit/>
          </a:bodyPr>
          <a:lstStyle/>
          <a:p>
            <a:pPr algn="ctr">
              <a:lnSpc>
                <a:spcPts val="2167"/>
              </a:lnSpc>
              <a:spcBef>
                <a:spcPct val="0"/>
              </a:spcBef>
            </a:pPr>
            <a:r>
              <a:rPr lang="en-US" sz="1548" b="1">
                <a:solidFill>
                  <a:srgbClr val="FFFFFF"/>
                </a:solidFill>
                <a:latin typeface="Open Sans Bold"/>
                <a:ea typeface="Open Sans Bold"/>
                <a:cs typeface="Open Sans Bold"/>
                <a:sym typeface="Open Sans Bold"/>
              </a:rPr>
              <a:t>01</a:t>
            </a:r>
          </a:p>
        </p:txBody>
      </p:sp>
      <p:sp>
        <p:nvSpPr>
          <p:cNvPr id="36" name="Freeform 36"/>
          <p:cNvSpPr/>
          <p:nvPr/>
        </p:nvSpPr>
        <p:spPr>
          <a:xfrm>
            <a:off x="7145003" y="4748451"/>
            <a:ext cx="699662" cy="703499"/>
          </a:xfrm>
          <a:custGeom>
            <a:avLst/>
            <a:gdLst/>
            <a:ahLst/>
            <a:cxnLst/>
            <a:rect l="l" t="t" r="r" b="b"/>
            <a:pathLst>
              <a:path w="699662" h="703499">
                <a:moveTo>
                  <a:pt x="0" y="0"/>
                </a:moveTo>
                <a:lnTo>
                  <a:pt x="699662" y="0"/>
                </a:lnTo>
                <a:lnTo>
                  <a:pt x="699662" y="703499"/>
                </a:lnTo>
                <a:lnTo>
                  <a:pt x="0" y="7034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2000">
              <a:latin typeface="Times New Roman" panose="02020603050405020304" pitchFamily="18" charset="0"/>
              <a:cs typeface="Times New Roman" panose="02020603050405020304" pitchFamily="18" charset="0"/>
            </a:endParaRPr>
          </a:p>
        </p:txBody>
      </p:sp>
      <p:sp>
        <p:nvSpPr>
          <p:cNvPr id="38" name="TextBox 38"/>
          <p:cNvSpPr txBox="1"/>
          <p:nvPr/>
        </p:nvSpPr>
        <p:spPr>
          <a:xfrm>
            <a:off x="7247862" y="4956197"/>
            <a:ext cx="493943" cy="288541"/>
          </a:xfrm>
          <a:prstGeom prst="rect">
            <a:avLst/>
          </a:prstGeom>
        </p:spPr>
        <p:txBody>
          <a:bodyPr lIns="0" tIns="0" rIns="0" bIns="0" rtlCol="0" anchor="t">
            <a:spAutoFit/>
          </a:bodyPr>
          <a:lstStyle/>
          <a:p>
            <a:pPr algn="ctr">
              <a:lnSpc>
                <a:spcPts val="2167"/>
              </a:lnSpc>
              <a:spcBef>
                <a:spcPct val="0"/>
              </a:spcBef>
            </a:pPr>
            <a:r>
              <a:rPr lang="en-US" sz="2000" b="1">
                <a:solidFill>
                  <a:srgbClr val="FFFFFF"/>
                </a:solidFill>
                <a:latin typeface="Times New Roman" panose="02020603050405020304" pitchFamily="18" charset="0"/>
                <a:ea typeface="Open Sans Bold"/>
                <a:cs typeface="Times New Roman" panose="02020603050405020304" pitchFamily="18" charset="0"/>
                <a:sym typeface="Open Sans Bold"/>
              </a:rPr>
              <a:t>02</a:t>
            </a:r>
          </a:p>
        </p:txBody>
      </p:sp>
      <p:sp>
        <p:nvSpPr>
          <p:cNvPr id="39" name="Freeform 39"/>
          <p:cNvSpPr/>
          <p:nvPr/>
        </p:nvSpPr>
        <p:spPr>
          <a:xfrm>
            <a:off x="12376711" y="4748451"/>
            <a:ext cx="699662" cy="703499"/>
          </a:xfrm>
          <a:custGeom>
            <a:avLst/>
            <a:gdLst/>
            <a:ahLst/>
            <a:cxnLst/>
            <a:rect l="l" t="t" r="r" b="b"/>
            <a:pathLst>
              <a:path w="699662" h="703499">
                <a:moveTo>
                  <a:pt x="0" y="0"/>
                </a:moveTo>
                <a:lnTo>
                  <a:pt x="699661" y="0"/>
                </a:lnTo>
                <a:lnTo>
                  <a:pt x="699661" y="703499"/>
                </a:lnTo>
                <a:lnTo>
                  <a:pt x="0" y="7034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2000">
              <a:latin typeface="Times New Roman" panose="02020603050405020304" pitchFamily="18" charset="0"/>
              <a:cs typeface="Times New Roman" panose="02020603050405020304" pitchFamily="18" charset="0"/>
            </a:endParaRPr>
          </a:p>
        </p:txBody>
      </p:sp>
      <p:sp>
        <p:nvSpPr>
          <p:cNvPr id="41" name="TextBox 41"/>
          <p:cNvSpPr txBox="1"/>
          <p:nvPr/>
        </p:nvSpPr>
        <p:spPr>
          <a:xfrm>
            <a:off x="12479570" y="4956197"/>
            <a:ext cx="493943" cy="288541"/>
          </a:xfrm>
          <a:prstGeom prst="rect">
            <a:avLst/>
          </a:prstGeom>
        </p:spPr>
        <p:txBody>
          <a:bodyPr lIns="0" tIns="0" rIns="0" bIns="0" rtlCol="0" anchor="t">
            <a:spAutoFit/>
          </a:bodyPr>
          <a:lstStyle/>
          <a:p>
            <a:pPr algn="ctr">
              <a:lnSpc>
                <a:spcPts val="2167"/>
              </a:lnSpc>
              <a:spcBef>
                <a:spcPct val="0"/>
              </a:spcBef>
            </a:pPr>
            <a:r>
              <a:rPr lang="en-US" sz="2000" b="1" dirty="0">
                <a:solidFill>
                  <a:srgbClr val="FFFFFF"/>
                </a:solidFill>
                <a:latin typeface="Times New Roman" panose="02020603050405020304" pitchFamily="18" charset="0"/>
                <a:ea typeface="Open Sans Bold"/>
                <a:cs typeface="Times New Roman" panose="02020603050405020304" pitchFamily="18" charset="0"/>
                <a:sym typeface="Open Sans Bold"/>
              </a:rPr>
              <a:t>03</a:t>
            </a:r>
          </a:p>
        </p:txBody>
      </p:sp>
      <p:sp>
        <p:nvSpPr>
          <p:cNvPr id="5" name="TextBox 37">
            <a:extLst>
              <a:ext uri="{FF2B5EF4-FFF2-40B4-BE49-F238E27FC236}">
                <a16:creationId xmlns:a16="http://schemas.microsoft.com/office/drawing/2014/main" id="{BDB4E240-BCAE-8EBA-693F-7C305ABEFDCE}"/>
              </a:ext>
            </a:extLst>
          </p:cNvPr>
          <p:cNvSpPr txBox="1"/>
          <p:nvPr/>
        </p:nvSpPr>
        <p:spPr>
          <a:xfrm>
            <a:off x="2232105" y="4954882"/>
            <a:ext cx="4222594" cy="4153701"/>
          </a:xfrm>
          <a:prstGeom prst="rect">
            <a:avLst/>
          </a:prstGeom>
        </p:spPr>
        <p:txBody>
          <a:bodyPr wrap="square" lIns="0" tIns="0" rIns="0" bIns="0" rtlCol="0" anchor="t">
            <a:spAutoFit/>
          </a:bodyPr>
          <a:lstStyle/>
          <a:p>
            <a:pPr algn="just">
              <a:lnSpc>
                <a:spcPts val="1680"/>
              </a:lnSpc>
              <a:spcBef>
                <a:spcPct val="0"/>
              </a:spcBef>
            </a:pPr>
            <a:r>
              <a:rPr lang="en-US" sz="3000" dirty="0">
                <a:solidFill>
                  <a:srgbClr val="FF0000"/>
                </a:solidFill>
                <a:latin typeface="Kaushan Script" panose="020B0604020202020204" charset="0"/>
              </a:rPr>
              <a:t>Business Rules</a:t>
            </a:r>
          </a:p>
          <a:p>
            <a:pPr algn="just">
              <a:lnSpc>
                <a:spcPts val="1680"/>
              </a:lnSpc>
              <a:spcBef>
                <a:spcPct val="0"/>
              </a:spcBef>
            </a:pPr>
            <a:br>
              <a:rPr lang="en-US" sz="2000" dirty="0"/>
            </a:br>
            <a:r>
              <a:rPr lang="en-US" sz="2000" dirty="0"/>
              <a:t>SafeNet operates under several key rules to enhance public safety and build trust between law enforcement and the community. It must provide reliable, real-time access to emergency services, including police and medical support, through location-based services. Police interactions are subject to transparency, with verified identification and a rating system to ensure accountability. The platform also ensures anonymous crime reporting, encouraging community involvement in crime prevention. Data protection and compliance with the Bangladesh ICT Act are mandatory, with encryption protocols and anonymity safeguards for sensitive information.</a:t>
            </a:r>
            <a:endParaRPr lang="en-US" sz="2000" dirty="0">
              <a:solidFill>
                <a:srgbClr val="1F2020"/>
              </a:solidFill>
              <a:latin typeface="Times New Roman" panose="02020603050405020304" pitchFamily="18" charset="0"/>
              <a:ea typeface="Open Sans"/>
              <a:cs typeface="Times New Roman" panose="02020603050405020304" pitchFamily="18" charset="0"/>
              <a:sym typeface="Open Sans"/>
            </a:endParaRPr>
          </a:p>
        </p:txBody>
      </p:sp>
      <p:sp>
        <p:nvSpPr>
          <p:cNvPr id="7" name="TextBox 37">
            <a:extLst>
              <a:ext uri="{FF2B5EF4-FFF2-40B4-BE49-F238E27FC236}">
                <a16:creationId xmlns:a16="http://schemas.microsoft.com/office/drawing/2014/main" id="{DE2C3494-970D-7CEB-0B2C-45E4B1737073}"/>
              </a:ext>
            </a:extLst>
          </p:cNvPr>
          <p:cNvSpPr txBox="1"/>
          <p:nvPr/>
        </p:nvSpPr>
        <p:spPr>
          <a:xfrm>
            <a:off x="7999390" y="5032189"/>
            <a:ext cx="4304911" cy="4153701"/>
          </a:xfrm>
          <a:prstGeom prst="rect">
            <a:avLst/>
          </a:prstGeom>
        </p:spPr>
        <p:txBody>
          <a:bodyPr wrap="square" lIns="0" tIns="0" rIns="0" bIns="0" rtlCol="0" anchor="t">
            <a:spAutoFit/>
          </a:bodyPr>
          <a:lstStyle/>
          <a:p>
            <a:pPr algn="just">
              <a:lnSpc>
                <a:spcPts val="1680"/>
              </a:lnSpc>
              <a:spcBef>
                <a:spcPct val="0"/>
              </a:spcBef>
            </a:pPr>
            <a:r>
              <a:rPr lang="en-US" sz="3000" dirty="0">
                <a:solidFill>
                  <a:srgbClr val="FF0000"/>
                </a:solidFill>
                <a:latin typeface="Kaushan Script" panose="020B0604020202020204" charset="0"/>
              </a:rPr>
              <a:t>Business Objective</a:t>
            </a:r>
          </a:p>
          <a:p>
            <a:pPr algn="just">
              <a:lnSpc>
                <a:spcPts val="1680"/>
              </a:lnSpc>
              <a:spcBef>
                <a:spcPct val="0"/>
              </a:spcBef>
            </a:pPr>
            <a:br>
              <a:rPr lang="en-US" sz="2000" dirty="0"/>
            </a:br>
            <a:r>
              <a:rPr lang="en-US" sz="2000" dirty="0"/>
              <a:t>SafeNet aims to foster a safer society by promoting trust and transparency between citizens and law enforcement. Its primary objectives include improving response times through accurate location tracking and ensuring public access to emergency services. SafeNet also seeks to encourage accountability within the police force through performance ratings and reviews. By offering anonymous crime reporting, it strives to increase community involvement in crime prevention. Ultimately, SafeNet aims to create collaborative partnerships between law enforcement agencies and the community to enhance overall public safety.</a:t>
            </a:r>
            <a:endParaRPr lang="en-US" sz="2000" dirty="0">
              <a:solidFill>
                <a:srgbClr val="1F2020"/>
              </a:solidFill>
              <a:latin typeface="Times New Roman" panose="02020603050405020304" pitchFamily="18" charset="0"/>
              <a:ea typeface="Open Sans"/>
              <a:cs typeface="Times New Roman" panose="02020603050405020304" pitchFamily="18" charset="0"/>
              <a:sym typeface="Open Sans"/>
            </a:endParaRPr>
          </a:p>
        </p:txBody>
      </p:sp>
      <p:sp>
        <p:nvSpPr>
          <p:cNvPr id="8" name="TextBox 37">
            <a:extLst>
              <a:ext uri="{FF2B5EF4-FFF2-40B4-BE49-F238E27FC236}">
                <a16:creationId xmlns:a16="http://schemas.microsoft.com/office/drawing/2014/main" id="{69532ABE-8DAB-29D2-A3FA-9AD1F1D6CCAB}"/>
              </a:ext>
            </a:extLst>
          </p:cNvPr>
          <p:cNvSpPr txBox="1"/>
          <p:nvPr/>
        </p:nvSpPr>
        <p:spPr>
          <a:xfrm>
            <a:off x="13371537" y="5032188"/>
            <a:ext cx="4222594" cy="4153701"/>
          </a:xfrm>
          <a:prstGeom prst="rect">
            <a:avLst/>
          </a:prstGeom>
        </p:spPr>
        <p:txBody>
          <a:bodyPr wrap="square" lIns="0" tIns="0" rIns="0" bIns="0" rtlCol="0" anchor="t">
            <a:spAutoFit/>
          </a:bodyPr>
          <a:lstStyle/>
          <a:p>
            <a:pPr algn="just">
              <a:lnSpc>
                <a:spcPts val="1680"/>
              </a:lnSpc>
              <a:spcBef>
                <a:spcPct val="0"/>
              </a:spcBef>
            </a:pPr>
            <a:r>
              <a:rPr lang="en-US" sz="3000" dirty="0">
                <a:solidFill>
                  <a:srgbClr val="FF0000"/>
                </a:solidFill>
                <a:latin typeface="Kaushan Script" panose="020B0604020202020204" charset="0"/>
              </a:rPr>
              <a:t>Business Constraints</a:t>
            </a:r>
          </a:p>
          <a:p>
            <a:pPr algn="just">
              <a:lnSpc>
                <a:spcPts val="1680"/>
              </a:lnSpc>
              <a:spcBef>
                <a:spcPct val="0"/>
              </a:spcBef>
            </a:pPr>
            <a:br>
              <a:rPr lang="en-US" sz="2000" dirty="0"/>
            </a:br>
            <a:r>
              <a:rPr lang="en-US" sz="2000" dirty="0"/>
              <a:t>SafeNet must operate within legal, technical, and infrastructural constraints in Bangladesh. It must comply with public safety and data protection laws, including the Bangladesh ICT Act. Challenges may arise from disparities in technology across police stations, limited network coverage in rural areas, and ensuring platform scalability for a large user base. Real-time performance could be impacted by GPS and mobile network limitations, especially in remote regions. Additionally, law enforcement and health personnel may face challenges in adopting the platform, with constraints in training and long-term resource support.</a:t>
            </a:r>
            <a:endParaRPr lang="en-US" sz="2000" dirty="0">
              <a:solidFill>
                <a:srgbClr val="1F2020"/>
              </a:solidFill>
              <a:latin typeface="Times New Roman" panose="02020603050405020304" pitchFamily="18" charset="0"/>
              <a:ea typeface="Open Sans"/>
              <a:cs typeface="Times New Roman" panose="02020603050405020304" pitchFamily="18" charset="0"/>
              <a:sym typeface="Open Sans"/>
            </a:endParaRPr>
          </a:p>
        </p:txBody>
      </p:sp>
    </p:spTree>
    <p:extLst>
      <p:ext uri="{BB962C8B-B14F-4D97-AF65-F5344CB8AC3E}">
        <p14:creationId xmlns:p14="http://schemas.microsoft.com/office/powerpoint/2010/main" val="4269441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a:off x="8749627" y="-6520878"/>
            <a:ext cx="10637397" cy="10624100"/>
          </a:xfrm>
          <a:custGeom>
            <a:avLst/>
            <a:gdLst/>
            <a:ahLst/>
            <a:cxnLst/>
            <a:rect l="l" t="t" r="r" b="b"/>
            <a:pathLst>
              <a:path w="10637397" h="10624100">
                <a:moveTo>
                  <a:pt x="0" y="0"/>
                </a:moveTo>
                <a:lnTo>
                  <a:pt x="10637396" y="0"/>
                </a:lnTo>
                <a:lnTo>
                  <a:pt x="10637396" y="10624100"/>
                </a:lnTo>
                <a:lnTo>
                  <a:pt x="0" y="106241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2" name="TextBox 32"/>
          <p:cNvSpPr txBox="1"/>
          <p:nvPr/>
        </p:nvSpPr>
        <p:spPr>
          <a:xfrm>
            <a:off x="1611892" y="2171700"/>
            <a:ext cx="6790662" cy="1038746"/>
          </a:xfrm>
          <a:prstGeom prst="rect">
            <a:avLst/>
          </a:prstGeom>
        </p:spPr>
        <p:txBody>
          <a:bodyPr wrap="square" lIns="0" tIns="0" rIns="0" bIns="0" rtlCol="0" anchor="t">
            <a:spAutoFit/>
          </a:bodyPr>
          <a:lstStyle/>
          <a:p>
            <a:pPr algn="l">
              <a:lnSpc>
                <a:spcPts val="8399"/>
              </a:lnSpc>
              <a:spcBef>
                <a:spcPct val="0"/>
              </a:spcBef>
            </a:pPr>
            <a:r>
              <a:rPr lang="en-US" sz="5999" dirty="0">
                <a:solidFill>
                  <a:srgbClr val="DD3E3E"/>
                </a:solidFill>
                <a:latin typeface="Kaushan Script"/>
                <a:ea typeface="Kaushan Script"/>
                <a:cs typeface="Kaushan Script"/>
                <a:sym typeface="Kaushan Script"/>
              </a:rPr>
              <a:t>Stakeholder</a:t>
            </a:r>
          </a:p>
        </p:txBody>
      </p:sp>
      <p:sp>
        <p:nvSpPr>
          <p:cNvPr id="33" name="Freeform 33"/>
          <p:cNvSpPr/>
          <p:nvPr/>
        </p:nvSpPr>
        <p:spPr>
          <a:xfrm>
            <a:off x="1295400" y="4748451"/>
            <a:ext cx="699662" cy="703499"/>
          </a:xfrm>
          <a:custGeom>
            <a:avLst/>
            <a:gdLst/>
            <a:ahLst/>
            <a:cxnLst/>
            <a:rect l="l" t="t" r="r" b="b"/>
            <a:pathLst>
              <a:path w="699662" h="703499">
                <a:moveTo>
                  <a:pt x="0" y="0"/>
                </a:moveTo>
                <a:lnTo>
                  <a:pt x="699662" y="0"/>
                </a:lnTo>
                <a:lnTo>
                  <a:pt x="699662" y="703499"/>
                </a:lnTo>
                <a:lnTo>
                  <a:pt x="0" y="7034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5" name="TextBox 35"/>
          <p:cNvSpPr txBox="1"/>
          <p:nvPr/>
        </p:nvSpPr>
        <p:spPr>
          <a:xfrm>
            <a:off x="1398259" y="4956197"/>
            <a:ext cx="493943" cy="259431"/>
          </a:xfrm>
          <a:prstGeom prst="rect">
            <a:avLst/>
          </a:prstGeom>
        </p:spPr>
        <p:txBody>
          <a:bodyPr lIns="0" tIns="0" rIns="0" bIns="0" rtlCol="0" anchor="t">
            <a:spAutoFit/>
          </a:bodyPr>
          <a:lstStyle/>
          <a:p>
            <a:pPr algn="ctr">
              <a:lnSpc>
                <a:spcPts val="2167"/>
              </a:lnSpc>
              <a:spcBef>
                <a:spcPct val="0"/>
              </a:spcBef>
            </a:pPr>
            <a:r>
              <a:rPr lang="en-US" sz="1548" b="1">
                <a:solidFill>
                  <a:srgbClr val="FFFFFF"/>
                </a:solidFill>
                <a:latin typeface="Open Sans Bold"/>
                <a:ea typeface="Open Sans Bold"/>
                <a:cs typeface="Open Sans Bold"/>
                <a:sym typeface="Open Sans Bold"/>
              </a:rPr>
              <a:t>01</a:t>
            </a:r>
          </a:p>
        </p:txBody>
      </p:sp>
      <p:sp>
        <p:nvSpPr>
          <p:cNvPr id="36" name="Freeform 36"/>
          <p:cNvSpPr/>
          <p:nvPr/>
        </p:nvSpPr>
        <p:spPr>
          <a:xfrm>
            <a:off x="7145003" y="4748451"/>
            <a:ext cx="699662" cy="703499"/>
          </a:xfrm>
          <a:custGeom>
            <a:avLst/>
            <a:gdLst/>
            <a:ahLst/>
            <a:cxnLst/>
            <a:rect l="l" t="t" r="r" b="b"/>
            <a:pathLst>
              <a:path w="699662" h="703499">
                <a:moveTo>
                  <a:pt x="0" y="0"/>
                </a:moveTo>
                <a:lnTo>
                  <a:pt x="699662" y="0"/>
                </a:lnTo>
                <a:lnTo>
                  <a:pt x="699662" y="703499"/>
                </a:lnTo>
                <a:lnTo>
                  <a:pt x="0" y="7034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2000">
              <a:latin typeface="Times New Roman" panose="02020603050405020304" pitchFamily="18" charset="0"/>
              <a:cs typeface="Times New Roman" panose="02020603050405020304" pitchFamily="18" charset="0"/>
            </a:endParaRPr>
          </a:p>
        </p:txBody>
      </p:sp>
      <p:sp>
        <p:nvSpPr>
          <p:cNvPr id="38" name="TextBox 38"/>
          <p:cNvSpPr txBox="1"/>
          <p:nvPr/>
        </p:nvSpPr>
        <p:spPr>
          <a:xfrm>
            <a:off x="7247862" y="4956197"/>
            <a:ext cx="493943" cy="288541"/>
          </a:xfrm>
          <a:prstGeom prst="rect">
            <a:avLst/>
          </a:prstGeom>
        </p:spPr>
        <p:txBody>
          <a:bodyPr lIns="0" tIns="0" rIns="0" bIns="0" rtlCol="0" anchor="t">
            <a:spAutoFit/>
          </a:bodyPr>
          <a:lstStyle/>
          <a:p>
            <a:pPr algn="ctr">
              <a:lnSpc>
                <a:spcPts val="2167"/>
              </a:lnSpc>
              <a:spcBef>
                <a:spcPct val="0"/>
              </a:spcBef>
            </a:pPr>
            <a:r>
              <a:rPr lang="en-US" sz="2000" b="1">
                <a:solidFill>
                  <a:srgbClr val="FFFFFF"/>
                </a:solidFill>
                <a:latin typeface="Times New Roman" panose="02020603050405020304" pitchFamily="18" charset="0"/>
                <a:ea typeface="Open Sans Bold"/>
                <a:cs typeface="Times New Roman" panose="02020603050405020304" pitchFamily="18" charset="0"/>
                <a:sym typeface="Open Sans Bold"/>
              </a:rPr>
              <a:t>02</a:t>
            </a:r>
          </a:p>
        </p:txBody>
      </p:sp>
      <p:sp>
        <p:nvSpPr>
          <p:cNvPr id="39" name="Freeform 39"/>
          <p:cNvSpPr/>
          <p:nvPr/>
        </p:nvSpPr>
        <p:spPr>
          <a:xfrm>
            <a:off x="12376711" y="4748451"/>
            <a:ext cx="699662" cy="703499"/>
          </a:xfrm>
          <a:custGeom>
            <a:avLst/>
            <a:gdLst/>
            <a:ahLst/>
            <a:cxnLst/>
            <a:rect l="l" t="t" r="r" b="b"/>
            <a:pathLst>
              <a:path w="699662" h="703499">
                <a:moveTo>
                  <a:pt x="0" y="0"/>
                </a:moveTo>
                <a:lnTo>
                  <a:pt x="699661" y="0"/>
                </a:lnTo>
                <a:lnTo>
                  <a:pt x="699661" y="703499"/>
                </a:lnTo>
                <a:lnTo>
                  <a:pt x="0" y="7034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2000">
              <a:latin typeface="Times New Roman" panose="02020603050405020304" pitchFamily="18" charset="0"/>
              <a:cs typeface="Times New Roman" panose="02020603050405020304" pitchFamily="18" charset="0"/>
            </a:endParaRPr>
          </a:p>
        </p:txBody>
      </p:sp>
      <p:sp>
        <p:nvSpPr>
          <p:cNvPr id="41" name="TextBox 41"/>
          <p:cNvSpPr txBox="1"/>
          <p:nvPr/>
        </p:nvSpPr>
        <p:spPr>
          <a:xfrm>
            <a:off x="12479570" y="4956197"/>
            <a:ext cx="493943" cy="288541"/>
          </a:xfrm>
          <a:prstGeom prst="rect">
            <a:avLst/>
          </a:prstGeom>
        </p:spPr>
        <p:txBody>
          <a:bodyPr lIns="0" tIns="0" rIns="0" bIns="0" rtlCol="0" anchor="t">
            <a:spAutoFit/>
          </a:bodyPr>
          <a:lstStyle/>
          <a:p>
            <a:pPr algn="ctr">
              <a:lnSpc>
                <a:spcPts val="2167"/>
              </a:lnSpc>
              <a:spcBef>
                <a:spcPct val="0"/>
              </a:spcBef>
            </a:pPr>
            <a:r>
              <a:rPr lang="en-US" sz="2000" b="1" dirty="0">
                <a:solidFill>
                  <a:srgbClr val="FFFFFF"/>
                </a:solidFill>
                <a:latin typeface="Times New Roman" panose="02020603050405020304" pitchFamily="18" charset="0"/>
                <a:ea typeface="Open Sans Bold"/>
                <a:cs typeface="Times New Roman" panose="02020603050405020304" pitchFamily="18" charset="0"/>
                <a:sym typeface="Open Sans Bold"/>
              </a:rPr>
              <a:t>03</a:t>
            </a:r>
          </a:p>
        </p:txBody>
      </p:sp>
      <p:sp>
        <p:nvSpPr>
          <p:cNvPr id="5" name="TextBox 37">
            <a:extLst>
              <a:ext uri="{FF2B5EF4-FFF2-40B4-BE49-F238E27FC236}">
                <a16:creationId xmlns:a16="http://schemas.microsoft.com/office/drawing/2014/main" id="{BDB4E240-BCAE-8EBA-693F-7C305ABEFDCE}"/>
              </a:ext>
            </a:extLst>
          </p:cNvPr>
          <p:cNvSpPr txBox="1"/>
          <p:nvPr/>
        </p:nvSpPr>
        <p:spPr>
          <a:xfrm>
            <a:off x="2232105" y="4954882"/>
            <a:ext cx="4222594" cy="2442720"/>
          </a:xfrm>
          <a:prstGeom prst="rect">
            <a:avLst/>
          </a:prstGeom>
        </p:spPr>
        <p:txBody>
          <a:bodyPr wrap="square" lIns="0" tIns="0" rIns="0" bIns="0" rtlCol="0" anchor="t">
            <a:spAutoFit/>
          </a:bodyPr>
          <a:lstStyle/>
          <a:p>
            <a:pPr algn="just">
              <a:lnSpc>
                <a:spcPts val="1680"/>
              </a:lnSpc>
              <a:spcBef>
                <a:spcPct val="0"/>
              </a:spcBef>
            </a:pPr>
            <a:r>
              <a:rPr lang="en-US" sz="3000" dirty="0">
                <a:solidFill>
                  <a:srgbClr val="FF0000"/>
                </a:solidFill>
                <a:latin typeface="Kaushan Script" panose="020B0604020202020204" charset="0"/>
              </a:rPr>
              <a:t>Customer</a:t>
            </a:r>
          </a:p>
          <a:p>
            <a:pPr algn="just">
              <a:lnSpc>
                <a:spcPts val="1680"/>
              </a:lnSpc>
              <a:spcBef>
                <a:spcPct val="0"/>
              </a:spcBef>
            </a:pPr>
            <a:endParaRPr lang="en-US" sz="3000" dirty="0">
              <a:solidFill>
                <a:srgbClr val="FF0000"/>
              </a:solidFill>
              <a:latin typeface="Kaushan Script" panose="020B0604020202020204" charset="0"/>
            </a:endParaRPr>
          </a:p>
          <a:p>
            <a:pPr marL="342900" indent="-342900">
              <a:lnSpc>
                <a:spcPts val="1680"/>
              </a:lnSpc>
              <a:spcBef>
                <a:spcPct val="0"/>
              </a:spcBef>
              <a:buFont typeface="Arial" panose="020B0604020202020204" pitchFamily="34" charset="0"/>
              <a:buChar char="•"/>
            </a:pPr>
            <a:r>
              <a:rPr lang="en-US" sz="3000" dirty="0"/>
              <a:t>Police Department </a:t>
            </a:r>
          </a:p>
          <a:p>
            <a:pPr marL="342900" indent="-342900" algn="just">
              <a:lnSpc>
                <a:spcPts val="1680"/>
              </a:lnSpc>
              <a:spcBef>
                <a:spcPct val="0"/>
              </a:spcBef>
              <a:buFont typeface="Arial" panose="020B0604020202020204" pitchFamily="34" charset="0"/>
              <a:buChar char="•"/>
            </a:pPr>
            <a:endParaRPr lang="en-US" sz="3000" dirty="0"/>
          </a:p>
          <a:p>
            <a:pPr marL="342900" indent="-342900" algn="just">
              <a:lnSpc>
                <a:spcPts val="1680"/>
              </a:lnSpc>
              <a:spcBef>
                <a:spcPct val="0"/>
              </a:spcBef>
              <a:buFont typeface="Arial" panose="020B0604020202020204" pitchFamily="34" charset="0"/>
              <a:buChar char="•"/>
            </a:pPr>
            <a:r>
              <a:rPr lang="en-US" sz="3000" dirty="0"/>
              <a:t>Hospital Emergency</a:t>
            </a:r>
          </a:p>
          <a:p>
            <a:pPr marL="342900" indent="-342900" algn="just">
              <a:lnSpc>
                <a:spcPts val="1680"/>
              </a:lnSpc>
              <a:spcBef>
                <a:spcPct val="0"/>
              </a:spcBef>
              <a:buFont typeface="Arial" panose="020B0604020202020204" pitchFamily="34" charset="0"/>
              <a:buChar char="•"/>
            </a:pPr>
            <a:endParaRPr lang="en-US" sz="3000" dirty="0"/>
          </a:p>
          <a:p>
            <a:pPr marL="342900" indent="-342900" algn="just">
              <a:lnSpc>
                <a:spcPts val="1680"/>
              </a:lnSpc>
              <a:spcBef>
                <a:spcPct val="0"/>
              </a:spcBef>
              <a:buFont typeface="Arial" panose="020B0604020202020204" pitchFamily="34" charset="0"/>
              <a:buChar char="•"/>
            </a:pPr>
            <a:r>
              <a:rPr lang="en-US" sz="3000" dirty="0"/>
              <a:t> Medical Services</a:t>
            </a:r>
          </a:p>
          <a:p>
            <a:pPr marL="342900" indent="-342900" algn="just">
              <a:lnSpc>
                <a:spcPts val="1680"/>
              </a:lnSpc>
              <a:spcBef>
                <a:spcPct val="0"/>
              </a:spcBef>
              <a:buFont typeface="Arial" panose="020B0604020202020204" pitchFamily="34" charset="0"/>
              <a:buChar char="•"/>
            </a:pPr>
            <a:endParaRPr lang="en-US" sz="3000" dirty="0"/>
          </a:p>
          <a:p>
            <a:pPr marL="342900" indent="-342900" algn="just">
              <a:lnSpc>
                <a:spcPts val="1680"/>
              </a:lnSpc>
              <a:spcBef>
                <a:spcPct val="0"/>
              </a:spcBef>
              <a:buFont typeface="Arial" panose="020B0604020202020204" pitchFamily="34" charset="0"/>
              <a:buChar char="•"/>
            </a:pPr>
            <a:r>
              <a:rPr lang="en-US" sz="3000" dirty="0"/>
              <a:t> General Public</a:t>
            </a:r>
          </a:p>
          <a:p>
            <a:pPr algn="just">
              <a:lnSpc>
                <a:spcPts val="1680"/>
              </a:lnSpc>
              <a:spcBef>
                <a:spcPct val="0"/>
              </a:spcBef>
            </a:pPr>
            <a:r>
              <a:rPr lang="en-US" sz="3000" dirty="0"/>
              <a:t> </a:t>
            </a:r>
          </a:p>
          <a:p>
            <a:pPr marL="342900" indent="-342900" algn="just">
              <a:lnSpc>
                <a:spcPts val="1680"/>
              </a:lnSpc>
              <a:spcBef>
                <a:spcPct val="0"/>
              </a:spcBef>
              <a:buFont typeface="Arial" panose="020B0604020202020204" pitchFamily="34" charset="0"/>
              <a:buChar char="•"/>
            </a:pPr>
            <a:r>
              <a:rPr lang="en-US" sz="3000" dirty="0"/>
              <a:t> Platform Experts </a:t>
            </a:r>
            <a:endParaRPr lang="en-US" sz="3000" dirty="0">
              <a:solidFill>
                <a:srgbClr val="1F2020"/>
              </a:solidFill>
              <a:latin typeface="Times New Roman" panose="02020603050405020304" pitchFamily="18" charset="0"/>
              <a:ea typeface="Open Sans"/>
              <a:cs typeface="Times New Roman" panose="02020603050405020304" pitchFamily="18" charset="0"/>
              <a:sym typeface="Open Sans"/>
            </a:endParaRPr>
          </a:p>
        </p:txBody>
      </p:sp>
      <p:sp>
        <p:nvSpPr>
          <p:cNvPr id="10" name="TextBox 37">
            <a:extLst>
              <a:ext uri="{FF2B5EF4-FFF2-40B4-BE49-F238E27FC236}">
                <a16:creationId xmlns:a16="http://schemas.microsoft.com/office/drawing/2014/main" id="{031E9B4D-386B-06F7-E59C-7D5FCA509780}"/>
              </a:ext>
            </a:extLst>
          </p:cNvPr>
          <p:cNvSpPr txBox="1"/>
          <p:nvPr/>
        </p:nvSpPr>
        <p:spPr>
          <a:xfrm>
            <a:off x="8205547" y="4954882"/>
            <a:ext cx="4767966" cy="2449325"/>
          </a:xfrm>
          <a:prstGeom prst="rect">
            <a:avLst/>
          </a:prstGeom>
        </p:spPr>
        <p:txBody>
          <a:bodyPr wrap="square" lIns="0" tIns="0" rIns="0" bIns="0" rtlCol="0" anchor="t">
            <a:spAutoFit/>
          </a:bodyPr>
          <a:lstStyle/>
          <a:p>
            <a:pPr algn="just">
              <a:lnSpc>
                <a:spcPts val="1680"/>
              </a:lnSpc>
              <a:spcBef>
                <a:spcPct val="0"/>
              </a:spcBef>
            </a:pPr>
            <a:r>
              <a:rPr lang="en-US" sz="3000" dirty="0">
                <a:solidFill>
                  <a:srgbClr val="FF0000"/>
                </a:solidFill>
                <a:latin typeface="Kaushan Script" panose="020B0604020202020204" charset="0"/>
              </a:rPr>
              <a:t>User</a:t>
            </a:r>
          </a:p>
          <a:p>
            <a:pPr algn="just">
              <a:lnSpc>
                <a:spcPts val="1680"/>
              </a:lnSpc>
              <a:spcBef>
                <a:spcPct val="0"/>
              </a:spcBef>
            </a:pPr>
            <a:endParaRPr lang="en-US" sz="3000" dirty="0">
              <a:solidFill>
                <a:srgbClr val="FF0000"/>
              </a:solidFill>
              <a:latin typeface="Kaushan Script" panose="020B0604020202020204" charset="0"/>
            </a:endParaRPr>
          </a:p>
          <a:p>
            <a:pPr marL="457200" indent="-457200">
              <a:lnSpc>
                <a:spcPts val="1680"/>
              </a:lnSpc>
              <a:spcBef>
                <a:spcPct val="0"/>
              </a:spcBef>
              <a:buFont typeface="Arial" panose="020B0604020202020204" pitchFamily="34" charset="0"/>
              <a:buChar char="•"/>
            </a:pPr>
            <a:r>
              <a:rPr lang="en-US" sz="3200" dirty="0"/>
              <a:t>Bangladeshi Citizen</a:t>
            </a:r>
          </a:p>
          <a:p>
            <a:pPr marL="457200" indent="-457200">
              <a:lnSpc>
                <a:spcPts val="1680"/>
              </a:lnSpc>
              <a:spcBef>
                <a:spcPct val="0"/>
              </a:spcBef>
              <a:buFont typeface="Arial" panose="020B0604020202020204" pitchFamily="34" charset="0"/>
              <a:buChar char="•"/>
            </a:pPr>
            <a:endParaRPr lang="en-US" sz="3200" dirty="0"/>
          </a:p>
          <a:p>
            <a:pPr marL="457200" indent="-457200">
              <a:lnSpc>
                <a:spcPts val="1680"/>
              </a:lnSpc>
              <a:spcBef>
                <a:spcPct val="0"/>
              </a:spcBef>
              <a:buFont typeface="Arial" panose="020B0604020202020204" pitchFamily="34" charset="0"/>
              <a:buChar char="•"/>
            </a:pPr>
            <a:r>
              <a:rPr lang="en-US" sz="3200" dirty="0"/>
              <a:t>Police Officers</a:t>
            </a:r>
          </a:p>
          <a:p>
            <a:pPr marL="457200" indent="-457200">
              <a:lnSpc>
                <a:spcPts val="1680"/>
              </a:lnSpc>
              <a:spcBef>
                <a:spcPct val="0"/>
              </a:spcBef>
              <a:buFont typeface="Arial" panose="020B0604020202020204" pitchFamily="34" charset="0"/>
              <a:buChar char="•"/>
            </a:pPr>
            <a:endParaRPr lang="en-US" sz="3200" dirty="0"/>
          </a:p>
          <a:p>
            <a:pPr marL="457200" indent="-457200">
              <a:lnSpc>
                <a:spcPts val="1680"/>
              </a:lnSpc>
              <a:spcBef>
                <a:spcPct val="0"/>
              </a:spcBef>
              <a:buFont typeface="Arial" panose="020B0604020202020204" pitchFamily="34" charset="0"/>
              <a:buChar char="•"/>
            </a:pPr>
            <a:r>
              <a:rPr lang="en-US" sz="3200" dirty="0"/>
              <a:t>Police Personnel </a:t>
            </a:r>
          </a:p>
          <a:p>
            <a:pPr marL="457200" indent="-457200">
              <a:lnSpc>
                <a:spcPts val="1680"/>
              </a:lnSpc>
              <a:spcBef>
                <a:spcPct val="0"/>
              </a:spcBef>
              <a:buFont typeface="Arial" panose="020B0604020202020204" pitchFamily="34" charset="0"/>
              <a:buChar char="•"/>
            </a:pPr>
            <a:endParaRPr lang="en-US" sz="3200" dirty="0"/>
          </a:p>
          <a:p>
            <a:pPr marL="457200" indent="-457200">
              <a:lnSpc>
                <a:spcPts val="1680"/>
              </a:lnSpc>
              <a:spcBef>
                <a:spcPct val="0"/>
              </a:spcBef>
              <a:buFont typeface="Arial" panose="020B0604020202020204" pitchFamily="34" charset="0"/>
              <a:buChar char="•"/>
            </a:pPr>
            <a:r>
              <a:rPr lang="en-US" sz="3200" dirty="0"/>
              <a:t>Health Provider </a:t>
            </a:r>
          </a:p>
          <a:p>
            <a:pPr marL="457200" indent="-457200">
              <a:lnSpc>
                <a:spcPts val="1680"/>
              </a:lnSpc>
              <a:spcBef>
                <a:spcPct val="0"/>
              </a:spcBef>
              <a:buFont typeface="Arial" panose="020B0604020202020204" pitchFamily="34" charset="0"/>
              <a:buChar char="•"/>
            </a:pPr>
            <a:endParaRPr lang="en-US" sz="3200" dirty="0"/>
          </a:p>
          <a:p>
            <a:pPr marL="457200" indent="-457200">
              <a:lnSpc>
                <a:spcPts val="1680"/>
              </a:lnSpc>
              <a:spcBef>
                <a:spcPct val="0"/>
              </a:spcBef>
              <a:buFont typeface="Arial" panose="020B0604020202020204" pitchFamily="34" charset="0"/>
              <a:buChar char="•"/>
            </a:pPr>
            <a:r>
              <a:rPr lang="en-US" sz="3200" dirty="0"/>
              <a:t>Developers</a:t>
            </a:r>
            <a:endParaRPr lang="en-US" sz="3000" dirty="0">
              <a:solidFill>
                <a:srgbClr val="1F2020"/>
              </a:solidFill>
              <a:latin typeface="Times New Roman" panose="02020603050405020304" pitchFamily="18" charset="0"/>
              <a:ea typeface="Open Sans"/>
              <a:cs typeface="Times New Roman" panose="02020603050405020304" pitchFamily="18" charset="0"/>
              <a:sym typeface="Open Sans"/>
            </a:endParaRPr>
          </a:p>
        </p:txBody>
      </p:sp>
      <p:sp>
        <p:nvSpPr>
          <p:cNvPr id="11" name="TextBox 37">
            <a:extLst>
              <a:ext uri="{FF2B5EF4-FFF2-40B4-BE49-F238E27FC236}">
                <a16:creationId xmlns:a16="http://schemas.microsoft.com/office/drawing/2014/main" id="{63E867AA-99FF-FE12-F10A-91D7BFC3BB2F}"/>
              </a:ext>
            </a:extLst>
          </p:cNvPr>
          <p:cNvSpPr txBox="1"/>
          <p:nvPr/>
        </p:nvSpPr>
        <p:spPr>
          <a:xfrm>
            <a:off x="13639800" y="4962419"/>
            <a:ext cx="4648200" cy="2442720"/>
          </a:xfrm>
          <a:prstGeom prst="rect">
            <a:avLst/>
          </a:prstGeom>
        </p:spPr>
        <p:txBody>
          <a:bodyPr wrap="square" lIns="0" tIns="0" rIns="0" bIns="0" rtlCol="0" anchor="t">
            <a:spAutoFit/>
          </a:bodyPr>
          <a:lstStyle/>
          <a:p>
            <a:pPr algn="just">
              <a:lnSpc>
                <a:spcPts val="1680"/>
              </a:lnSpc>
              <a:spcBef>
                <a:spcPct val="0"/>
              </a:spcBef>
            </a:pPr>
            <a:r>
              <a:rPr lang="en-US" sz="3000" dirty="0">
                <a:solidFill>
                  <a:srgbClr val="FF0000"/>
                </a:solidFill>
                <a:latin typeface="Kaushan Script" panose="020B0604020202020204" charset="0"/>
              </a:rPr>
              <a:t>Product </a:t>
            </a:r>
            <a:r>
              <a:rPr lang="en-US" sz="3000" dirty="0" err="1">
                <a:solidFill>
                  <a:srgbClr val="FF0000"/>
                </a:solidFill>
                <a:latin typeface="Kaushan Script" panose="020B0604020202020204" charset="0"/>
              </a:rPr>
              <a:t>Chapion</a:t>
            </a:r>
            <a:endParaRPr lang="en-US" sz="3000" dirty="0">
              <a:solidFill>
                <a:srgbClr val="FF0000"/>
              </a:solidFill>
              <a:latin typeface="Kaushan Script" panose="020B0604020202020204" charset="0"/>
            </a:endParaRPr>
          </a:p>
          <a:p>
            <a:pPr algn="just">
              <a:lnSpc>
                <a:spcPts val="1680"/>
              </a:lnSpc>
              <a:spcBef>
                <a:spcPct val="0"/>
              </a:spcBef>
            </a:pPr>
            <a:endParaRPr lang="en-US" sz="3000" dirty="0">
              <a:solidFill>
                <a:srgbClr val="FF0000"/>
              </a:solidFill>
              <a:latin typeface="Kaushan Script" panose="020B0604020202020204" charset="0"/>
            </a:endParaRPr>
          </a:p>
          <a:p>
            <a:pPr marL="342900" indent="-342900">
              <a:lnSpc>
                <a:spcPts val="1680"/>
              </a:lnSpc>
              <a:spcBef>
                <a:spcPct val="0"/>
              </a:spcBef>
              <a:buFont typeface="Arial" panose="020B0604020202020204" pitchFamily="34" charset="0"/>
              <a:buChar char="•"/>
            </a:pPr>
            <a:r>
              <a:rPr lang="en-US" sz="3000" dirty="0"/>
              <a:t>Community Member</a:t>
            </a:r>
          </a:p>
          <a:p>
            <a:pPr marL="342900" indent="-342900">
              <a:lnSpc>
                <a:spcPts val="1680"/>
              </a:lnSpc>
              <a:spcBef>
                <a:spcPct val="0"/>
              </a:spcBef>
              <a:buFont typeface="Arial" panose="020B0604020202020204" pitchFamily="34" charset="0"/>
              <a:buChar char="•"/>
            </a:pPr>
            <a:endParaRPr lang="en-US" sz="3000" dirty="0"/>
          </a:p>
          <a:p>
            <a:pPr marL="342900" indent="-342900">
              <a:lnSpc>
                <a:spcPts val="1680"/>
              </a:lnSpc>
              <a:spcBef>
                <a:spcPct val="0"/>
              </a:spcBef>
              <a:buFont typeface="Arial" panose="020B0604020202020204" pitchFamily="34" charset="0"/>
              <a:buChar char="•"/>
            </a:pPr>
            <a:r>
              <a:rPr lang="en-US" sz="3000" dirty="0"/>
              <a:t> Policy Maker</a:t>
            </a:r>
          </a:p>
          <a:p>
            <a:pPr marL="342900" indent="-342900">
              <a:lnSpc>
                <a:spcPts val="1680"/>
              </a:lnSpc>
              <a:spcBef>
                <a:spcPct val="0"/>
              </a:spcBef>
              <a:buFont typeface="Arial" panose="020B0604020202020204" pitchFamily="34" charset="0"/>
              <a:buChar char="•"/>
            </a:pPr>
            <a:endParaRPr lang="en-US" sz="3000" dirty="0"/>
          </a:p>
          <a:p>
            <a:pPr marL="342900" indent="-342900">
              <a:lnSpc>
                <a:spcPts val="1680"/>
              </a:lnSpc>
              <a:spcBef>
                <a:spcPct val="0"/>
              </a:spcBef>
              <a:buFont typeface="Arial" panose="020B0604020202020204" pitchFamily="34" charset="0"/>
              <a:buChar char="•"/>
            </a:pPr>
            <a:r>
              <a:rPr lang="en-US" sz="3000" dirty="0"/>
              <a:t>High Ranked Police Officer</a:t>
            </a:r>
          </a:p>
          <a:p>
            <a:pPr marL="342900" indent="-342900">
              <a:lnSpc>
                <a:spcPts val="1680"/>
              </a:lnSpc>
              <a:spcBef>
                <a:spcPct val="0"/>
              </a:spcBef>
              <a:buFont typeface="Arial" panose="020B0604020202020204" pitchFamily="34" charset="0"/>
              <a:buChar char="•"/>
            </a:pPr>
            <a:endParaRPr lang="en-US" sz="3000" dirty="0"/>
          </a:p>
          <a:p>
            <a:pPr marL="342900" indent="-342900">
              <a:lnSpc>
                <a:spcPts val="1680"/>
              </a:lnSpc>
              <a:spcBef>
                <a:spcPct val="0"/>
              </a:spcBef>
              <a:buFont typeface="Arial" panose="020B0604020202020204" pitchFamily="34" charset="0"/>
              <a:buChar char="•"/>
            </a:pPr>
            <a:r>
              <a:rPr lang="en-US" sz="3000" dirty="0"/>
              <a:t>Police Personnel </a:t>
            </a:r>
          </a:p>
          <a:p>
            <a:pPr marL="342900" indent="-342900">
              <a:lnSpc>
                <a:spcPts val="1680"/>
              </a:lnSpc>
              <a:spcBef>
                <a:spcPct val="0"/>
              </a:spcBef>
              <a:buFont typeface="Arial" panose="020B0604020202020204" pitchFamily="34" charset="0"/>
              <a:buChar char="•"/>
            </a:pPr>
            <a:endParaRPr lang="en-US" sz="3000" dirty="0"/>
          </a:p>
          <a:p>
            <a:pPr marL="342900" indent="-342900">
              <a:lnSpc>
                <a:spcPts val="1680"/>
              </a:lnSpc>
              <a:spcBef>
                <a:spcPct val="0"/>
              </a:spcBef>
              <a:buFont typeface="Arial" panose="020B0604020202020204" pitchFamily="34" charset="0"/>
              <a:buChar char="•"/>
            </a:pPr>
            <a:r>
              <a:rPr lang="en-US" sz="3000" dirty="0"/>
              <a:t>Operator of Health Provide </a:t>
            </a:r>
            <a:endParaRPr lang="en-US" sz="3000" dirty="0">
              <a:solidFill>
                <a:srgbClr val="1F2020"/>
              </a:solidFill>
              <a:latin typeface="Times New Roman" panose="02020603050405020304" pitchFamily="18" charset="0"/>
              <a:ea typeface="Open Sans"/>
              <a:cs typeface="Times New Roman" panose="02020603050405020304" pitchFamily="18" charset="0"/>
              <a:sym typeface="Open Sans"/>
            </a:endParaRPr>
          </a:p>
        </p:txBody>
      </p:sp>
    </p:spTree>
    <p:extLst>
      <p:ext uri="{BB962C8B-B14F-4D97-AF65-F5344CB8AC3E}">
        <p14:creationId xmlns:p14="http://schemas.microsoft.com/office/powerpoint/2010/main" val="9608702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17668036" y="8943136"/>
            <a:ext cx="772364" cy="77236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3E3E"/>
            </a:solidFill>
          </p:spPr>
          <p:txBody>
            <a:bodyPr/>
            <a:lstStyle/>
            <a:p>
              <a:endParaRPr lang="en-US"/>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36" name="TextBox 36"/>
          <p:cNvSpPr txBox="1"/>
          <p:nvPr/>
        </p:nvSpPr>
        <p:spPr>
          <a:xfrm>
            <a:off x="6548018" y="1104900"/>
            <a:ext cx="5046849" cy="1038746"/>
          </a:xfrm>
          <a:prstGeom prst="rect">
            <a:avLst/>
          </a:prstGeom>
        </p:spPr>
        <p:txBody>
          <a:bodyPr wrap="square" lIns="0" tIns="0" rIns="0" bIns="0" rtlCol="0" anchor="t">
            <a:spAutoFit/>
          </a:bodyPr>
          <a:lstStyle/>
          <a:p>
            <a:pPr algn="ctr">
              <a:lnSpc>
                <a:spcPts val="8399"/>
              </a:lnSpc>
              <a:spcBef>
                <a:spcPct val="0"/>
              </a:spcBef>
            </a:pPr>
            <a:r>
              <a:rPr lang="en-US" sz="5999" dirty="0">
                <a:solidFill>
                  <a:srgbClr val="DD3E3E"/>
                </a:solidFill>
                <a:latin typeface="Kaushan Script"/>
                <a:ea typeface="Kaushan Script"/>
                <a:cs typeface="Kaushan Script"/>
                <a:sym typeface="Kaushan Script"/>
              </a:rPr>
              <a:t>Methodology</a:t>
            </a:r>
          </a:p>
        </p:txBody>
      </p:sp>
      <p:sp>
        <p:nvSpPr>
          <p:cNvPr id="37" name="TextBox 37"/>
          <p:cNvSpPr txBox="1"/>
          <p:nvPr/>
        </p:nvSpPr>
        <p:spPr>
          <a:xfrm>
            <a:off x="1595018" y="2400300"/>
            <a:ext cx="15287764" cy="1538883"/>
          </a:xfrm>
          <a:prstGeom prst="rect">
            <a:avLst/>
          </a:prstGeom>
        </p:spPr>
        <p:txBody>
          <a:bodyPr wrap="square" lIns="0" tIns="0" rIns="0" bIns="0" rtlCol="0" anchor="t">
            <a:spAutoFit/>
          </a:bodyPr>
          <a:lstStyle/>
          <a:p>
            <a:pPr algn="ctr">
              <a:spcBef>
                <a:spcPct val="0"/>
              </a:spcBef>
            </a:pPr>
            <a:r>
              <a:rPr lang="en-US" sz="2000" dirty="0">
                <a:latin typeface="Times New Roman" panose="02020603050405020304" pitchFamily="18" charset="0"/>
                <a:cs typeface="Times New Roman" panose="02020603050405020304" pitchFamily="18" charset="0"/>
              </a:rPr>
              <a:t>To gather requirements for SafeNet, a structured questionnaire was distributed to law enforcement agencies, healthcare centers, and local government representatives, focusing on their operational challenges and feature needs. In-depth interviews were conducted with police officers, emergency responders, and community leaders to explore workflow and integration nuances. Online surveys targeted the general public to understand their concerns and expectations regarding public safety. The collected feedback was then summarized to identify key priorities, challenges, and desired features from each stakeholder group.</a:t>
            </a:r>
            <a:endParaRPr lang="en-US" sz="2000" dirty="0">
              <a:solidFill>
                <a:srgbClr val="1F2020"/>
              </a:solidFill>
              <a:latin typeface="Times New Roman" panose="02020603050405020304" pitchFamily="18" charset="0"/>
              <a:ea typeface="Open Sans"/>
              <a:cs typeface="Times New Roman" panose="02020603050405020304" pitchFamily="18" charset="0"/>
              <a:sym typeface="Open Sans"/>
            </a:endParaRPr>
          </a:p>
        </p:txBody>
      </p:sp>
      <p:sp>
        <p:nvSpPr>
          <p:cNvPr id="2" name="Freeform 23">
            <a:extLst>
              <a:ext uri="{FF2B5EF4-FFF2-40B4-BE49-F238E27FC236}">
                <a16:creationId xmlns:a16="http://schemas.microsoft.com/office/drawing/2014/main" id="{3F1D7839-8862-C2C2-A97B-BF7DDD88089C}"/>
              </a:ext>
            </a:extLst>
          </p:cNvPr>
          <p:cNvSpPr/>
          <p:nvPr/>
        </p:nvSpPr>
        <p:spPr>
          <a:xfrm>
            <a:off x="3086106" y="5714839"/>
            <a:ext cx="699662" cy="703499"/>
          </a:xfrm>
          <a:custGeom>
            <a:avLst/>
            <a:gdLst/>
            <a:ahLst/>
            <a:cxnLst/>
            <a:rect l="l" t="t" r="r" b="b"/>
            <a:pathLst>
              <a:path w="699662" h="703499">
                <a:moveTo>
                  <a:pt x="0" y="0"/>
                </a:moveTo>
                <a:lnTo>
                  <a:pt x="699662" y="0"/>
                </a:lnTo>
                <a:lnTo>
                  <a:pt x="699662" y="703499"/>
                </a:lnTo>
                <a:lnTo>
                  <a:pt x="0" y="7034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Kaushan Script" panose="020B0604020202020204" charset="0"/>
            </a:endParaRPr>
          </a:p>
        </p:txBody>
      </p:sp>
      <p:sp>
        <p:nvSpPr>
          <p:cNvPr id="3" name="TextBox 30">
            <a:extLst>
              <a:ext uri="{FF2B5EF4-FFF2-40B4-BE49-F238E27FC236}">
                <a16:creationId xmlns:a16="http://schemas.microsoft.com/office/drawing/2014/main" id="{7364CCCE-35EE-7C60-1F1D-B841F4518573}"/>
              </a:ext>
            </a:extLst>
          </p:cNvPr>
          <p:cNvSpPr txBox="1"/>
          <p:nvPr/>
        </p:nvSpPr>
        <p:spPr>
          <a:xfrm>
            <a:off x="4185818" y="6055943"/>
            <a:ext cx="4305415" cy="298159"/>
          </a:xfrm>
          <a:prstGeom prst="rect">
            <a:avLst/>
          </a:prstGeom>
        </p:spPr>
        <p:txBody>
          <a:bodyPr lIns="0" tIns="0" rIns="0" bIns="0" rtlCol="0" anchor="t">
            <a:spAutoFit/>
          </a:bodyPr>
          <a:lstStyle/>
          <a:p>
            <a:pPr algn="l">
              <a:lnSpc>
                <a:spcPts val="1680"/>
              </a:lnSpc>
              <a:spcBef>
                <a:spcPct val="0"/>
              </a:spcBef>
            </a:pPr>
            <a:r>
              <a:rPr lang="en-US" sz="3500" dirty="0">
                <a:latin typeface="Kaushan Script" panose="020B0604020202020204" charset="0"/>
                <a:ea typeface="Open Sans"/>
                <a:cs typeface="Open Sans"/>
                <a:sym typeface="Open Sans"/>
              </a:rPr>
              <a:t>Questionnaire </a:t>
            </a:r>
          </a:p>
        </p:txBody>
      </p:sp>
      <p:sp>
        <p:nvSpPr>
          <p:cNvPr id="4" name="TextBox 31">
            <a:extLst>
              <a:ext uri="{FF2B5EF4-FFF2-40B4-BE49-F238E27FC236}">
                <a16:creationId xmlns:a16="http://schemas.microsoft.com/office/drawing/2014/main" id="{5F781E28-11B3-75A7-5029-B5DB5D1E343B}"/>
              </a:ext>
            </a:extLst>
          </p:cNvPr>
          <p:cNvSpPr txBox="1"/>
          <p:nvPr/>
        </p:nvSpPr>
        <p:spPr>
          <a:xfrm>
            <a:off x="3188965" y="5922585"/>
            <a:ext cx="493943" cy="271164"/>
          </a:xfrm>
          <a:prstGeom prst="rect">
            <a:avLst/>
          </a:prstGeom>
        </p:spPr>
        <p:txBody>
          <a:bodyPr lIns="0" tIns="0" rIns="0" bIns="0" rtlCol="0" anchor="t">
            <a:spAutoFit/>
          </a:bodyPr>
          <a:lstStyle/>
          <a:p>
            <a:pPr algn="ctr">
              <a:lnSpc>
                <a:spcPts val="2167"/>
              </a:lnSpc>
              <a:spcBef>
                <a:spcPct val="0"/>
              </a:spcBef>
            </a:pPr>
            <a:r>
              <a:rPr lang="en-US" sz="1548" b="1">
                <a:solidFill>
                  <a:srgbClr val="FFFFFF"/>
                </a:solidFill>
                <a:latin typeface="Kaushan Script" panose="020B0604020202020204" charset="0"/>
                <a:ea typeface="Open Sans Bold"/>
                <a:cs typeface="Open Sans Bold"/>
                <a:sym typeface="Open Sans Bold"/>
              </a:rPr>
              <a:t>01</a:t>
            </a:r>
          </a:p>
        </p:txBody>
      </p:sp>
      <p:sp>
        <p:nvSpPr>
          <p:cNvPr id="5" name="Freeform 32">
            <a:extLst>
              <a:ext uri="{FF2B5EF4-FFF2-40B4-BE49-F238E27FC236}">
                <a16:creationId xmlns:a16="http://schemas.microsoft.com/office/drawing/2014/main" id="{15DED668-A7AF-BD8F-3DA7-AA11FD3303BE}"/>
              </a:ext>
            </a:extLst>
          </p:cNvPr>
          <p:cNvSpPr/>
          <p:nvPr/>
        </p:nvSpPr>
        <p:spPr>
          <a:xfrm>
            <a:off x="3086106" y="7111123"/>
            <a:ext cx="699662" cy="703499"/>
          </a:xfrm>
          <a:custGeom>
            <a:avLst/>
            <a:gdLst/>
            <a:ahLst/>
            <a:cxnLst/>
            <a:rect l="l" t="t" r="r" b="b"/>
            <a:pathLst>
              <a:path w="699662" h="703499">
                <a:moveTo>
                  <a:pt x="0" y="0"/>
                </a:moveTo>
                <a:lnTo>
                  <a:pt x="699662" y="0"/>
                </a:lnTo>
                <a:lnTo>
                  <a:pt x="699662" y="703499"/>
                </a:lnTo>
                <a:lnTo>
                  <a:pt x="0" y="7034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Kaushan Script" panose="020B0604020202020204" charset="0"/>
            </a:endParaRPr>
          </a:p>
        </p:txBody>
      </p:sp>
      <p:sp>
        <p:nvSpPr>
          <p:cNvPr id="6" name="TextBox 34">
            <a:extLst>
              <a:ext uri="{FF2B5EF4-FFF2-40B4-BE49-F238E27FC236}">
                <a16:creationId xmlns:a16="http://schemas.microsoft.com/office/drawing/2014/main" id="{E25590A3-37D0-B0EE-63D9-8D279831FBEE}"/>
              </a:ext>
            </a:extLst>
          </p:cNvPr>
          <p:cNvSpPr txBox="1"/>
          <p:nvPr/>
        </p:nvSpPr>
        <p:spPr>
          <a:xfrm>
            <a:off x="3188965" y="7318870"/>
            <a:ext cx="493943" cy="271164"/>
          </a:xfrm>
          <a:prstGeom prst="rect">
            <a:avLst/>
          </a:prstGeom>
        </p:spPr>
        <p:txBody>
          <a:bodyPr lIns="0" tIns="0" rIns="0" bIns="0" rtlCol="0" anchor="t">
            <a:spAutoFit/>
          </a:bodyPr>
          <a:lstStyle/>
          <a:p>
            <a:pPr algn="ctr">
              <a:lnSpc>
                <a:spcPts val="2167"/>
              </a:lnSpc>
              <a:spcBef>
                <a:spcPct val="0"/>
              </a:spcBef>
            </a:pPr>
            <a:r>
              <a:rPr lang="en-US" sz="1548" b="1">
                <a:solidFill>
                  <a:srgbClr val="FFFFFF"/>
                </a:solidFill>
                <a:latin typeface="Kaushan Script" panose="020B0604020202020204" charset="0"/>
                <a:ea typeface="Open Sans Bold"/>
                <a:cs typeface="Open Sans Bold"/>
                <a:sym typeface="Open Sans Bold"/>
              </a:rPr>
              <a:t>02</a:t>
            </a:r>
          </a:p>
        </p:txBody>
      </p:sp>
      <p:sp>
        <p:nvSpPr>
          <p:cNvPr id="7" name="Freeform 35">
            <a:extLst>
              <a:ext uri="{FF2B5EF4-FFF2-40B4-BE49-F238E27FC236}">
                <a16:creationId xmlns:a16="http://schemas.microsoft.com/office/drawing/2014/main" id="{7FABC66E-3118-BD13-051C-3CCBA0F39EE4}"/>
              </a:ext>
            </a:extLst>
          </p:cNvPr>
          <p:cNvSpPr/>
          <p:nvPr/>
        </p:nvSpPr>
        <p:spPr>
          <a:xfrm>
            <a:off x="9910096" y="5600700"/>
            <a:ext cx="699662" cy="703499"/>
          </a:xfrm>
          <a:custGeom>
            <a:avLst/>
            <a:gdLst/>
            <a:ahLst/>
            <a:cxnLst/>
            <a:rect l="l" t="t" r="r" b="b"/>
            <a:pathLst>
              <a:path w="699662" h="703499">
                <a:moveTo>
                  <a:pt x="0" y="0"/>
                </a:moveTo>
                <a:lnTo>
                  <a:pt x="699662" y="0"/>
                </a:lnTo>
                <a:lnTo>
                  <a:pt x="699662" y="703499"/>
                </a:lnTo>
                <a:lnTo>
                  <a:pt x="0" y="7034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latin typeface="Kaushan Script" panose="020B0604020202020204" charset="0"/>
            </a:endParaRPr>
          </a:p>
        </p:txBody>
      </p:sp>
      <p:sp>
        <p:nvSpPr>
          <p:cNvPr id="8" name="TextBox 36">
            <a:extLst>
              <a:ext uri="{FF2B5EF4-FFF2-40B4-BE49-F238E27FC236}">
                <a16:creationId xmlns:a16="http://schemas.microsoft.com/office/drawing/2014/main" id="{29C7342B-1D70-76EE-D3C3-5169C483E608}"/>
              </a:ext>
            </a:extLst>
          </p:cNvPr>
          <p:cNvSpPr txBox="1"/>
          <p:nvPr/>
        </p:nvSpPr>
        <p:spPr>
          <a:xfrm>
            <a:off x="11009808" y="5941804"/>
            <a:ext cx="6163342" cy="298159"/>
          </a:xfrm>
          <a:prstGeom prst="rect">
            <a:avLst/>
          </a:prstGeom>
        </p:spPr>
        <p:txBody>
          <a:bodyPr wrap="square" lIns="0" tIns="0" rIns="0" bIns="0" rtlCol="0" anchor="t">
            <a:spAutoFit/>
          </a:bodyPr>
          <a:lstStyle/>
          <a:p>
            <a:pPr algn="l">
              <a:lnSpc>
                <a:spcPts val="1680"/>
              </a:lnSpc>
              <a:spcBef>
                <a:spcPct val="0"/>
              </a:spcBef>
            </a:pPr>
            <a:r>
              <a:rPr lang="en-US" sz="3500" dirty="0">
                <a:latin typeface="Kaushan Script" panose="020B0604020202020204" charset="0"/>
                <a:ea typeface="Open Sans"/>
                <a:cs typeface="Open Sans"/>
                <a:sym typeface="Open Sans"/>
              </a:rPr>
              <a:t>Survey</a:t>
            </a:r>
          </a:p>
        </p:txBody>
      </p:sp>
      <p:sp>
        <p:nvSpPr>
          <p:cNvPr id="9" name="TextBox 37">
            <a:extLst>
              <a:ext uri="{FF2B5EF4-FFF2-40B4-BE49-F238E27FC236}">
                <a16:creationId xmlns:a16="http://schemas.microsoft.com/office/drawing/2014/main" id="{117887BB-A3B1-7E9C-9B8C-AF98E508F3CA}"/>
              </a:ext>
            </a:extLst>
          </p:cNvPr>
          <p:cNvSpPr txBox="1"/>
          <p:nvPr/>
        </p:nvSpPr>
        <p:spPr>
          <a:xfrm>
            <a:off x="10012955" y="5808447"/>
            <a:ext cx="493943" cy="271164"/>
          </a:xfrm>
          <a:prstGeom prst="rect">
            <a:avLst/>
          </a:prstGeom>
        </p:spPr>
        <p:txBody>
          <a:bodyPr lIns="0" tIns="0" rIns="0" bIns="0" rtlCol="0" anchor="t">
            <a:spAutoFit/>
          </a:bodyPr>
          <a:lstStyle/>
          <a:p>
            <a:pPr algn="ctr">
              <a:lnSpc>
                <a:spcPts val="2167"/>
              </a:lnSpc>
              <a:spcBef>
                <a:spcPct val="0"/>
              </a:spcBef>
            </a:pPr>
            <a:r>
              <a:rPr lang="en-US" sz="1548" b="1">
                <a:solidFill>
                  <a:srgbClr val="FFFFFF"/>
                </a:solidFill>
                <a:latin typeface="Kaushan Script" panose="020B0604020202020204" charset="0"/>
                <a:ea typeface="Open Sans Bold"/>
                <a:cs typeface="Open Sans Bold"/>
                <a:sym typeface="Open Sans Bold"/>
              </a:rPr>
              <a:t>03</a:t>
            </a:r>
          </a:p>
        </p:txBody>
      </p:sp>
      <p:sp>
        <p:nvSpPr>
          <p:cNvPr id="10" name="Freeform 32">
            <a:extLst>
              <a:ext uri="{FF2B5EF4-FFF2-40B4-BE49-F238E27FC236}">
                <a16:creationId xmlns:a16="http://schemas.microsoft.com/office/drawing/2014/main" id="{9DC61A1F-6310-916D-B5AD-A0EAE45BE7D8}"/>
              </a:ext>
            </a:extLst>
          </p:cNvPr>
          <p:cNvSpPr/>
          <p:nvPr/>
        </p:nvSpPr>
        <p:spPr>
          <a:xfrm>
            <a:off x="9944106" y="7035724"/>
            <a:ext cx="699662" cy="703499"/>
          </a:xfrm>
          <a:custGeom>
            <a:avLst/>
            <a:gdLst/>
            <a:ahLst/>
            <a:cxnLst/>
            <a:rect l="l" t="t" r="r" b="b"/>
            <a:pathLst>
              <a:path w="699662" h="703499">
                <a:moveTo>
                  <a:pt x="0" y="0"/>
                </a:moveTo>
                <a:lnTo>
                  <a:pt x="699662" y="0"/>
                </a:lnTo>
                <a:lnTo>
                  <a:pt x="699662" y="703499"/>
                </a:lnTo>
                <a:lnTo>
                  <a:pt x="0" y="7034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latin typeface="Kaushan Script" panose="020B0604020202020204" charset="0"/>
            </a:endParaRPr>
          </a:p>
        </p:txBody>
      </p:sp>
      <p:sp>
        <p:nvSpPr>
          <p:cNvPr id="14" name="TextBox 33">
            <a:extLst>
              <a:ext uri="{FF2B5EF4-FFF2-40B4-BE49-F238E27FC236}">
                <a16:creationId xmlns:a16="http://schemas.microsoft.com/office/drawing/2014/main" id="{3C6099A4-82C5-05A7-6A56-5D9F5C9A0EF7}"/>
              </a:ext>
            </a:extLst>
          </p:cNvPr>
          <p:cNvSpPr txBox="1"/>
          <p:nvPr/>
        </p:nvSpPr>
        <p:spPr>
          <a:xfrm>
            <a:off x="11043818" y="7376828"/>
            <a:ext cx="4305415" cy="298159"/>
          </a:xfrm>
          <a:prstGeom prst="rect">
            <a:avLst/>
          </a:prstGeom>
        </p:spPr>
        <p:txBody>
          <a:bodyPr lIns="0" tIns="0" rIns="0" bIns="0" rtlCol="0" anchor="t">
            <a:spAutoFit/>
          </a:bodyPr>
          <a:lstStyle/>
          <a:p>
            <a:pPr algn="l">
              <a:lnSpc>
                <a:spcPts val="1680"/>
              </a:lnSpc>
              <a:spcBef>
                <a:spcPct val="0"/>
              </a:spcBef>
            </a:pPr>
            <a:r>
              <a:rPr lang="en-US" sz="3500" dirty="0">
                <a:latin typeface="Kaushan Script" panose="020B0604020202020204" charset="0"/>
                <a:ea typeface="Open Sans"/>
                <a:cs typeface="Open Sans"/>
                <a:sym typeface="Open Sans"/>
              </a:rPr>
              <a:t>Customer Feedback</a:t>
            </a:r>
          </a:p>
        </p:txBody>
      </p:sp>
      <p:sp>
        <p:nvSpPr>
          <p:cNvPr id="15" name="TextBox 34">
            <a:extLst>
              <a:ext uri="{FF2B5EF4-FFF2-40B4-BE49-F238E27FC236}">
                <a16:creationId xmlns:a16="http://schemas.microsoft.com/office/drawing/2014/main" id="{1B3D7D0C-1403-4D5A-D58F-CA1C59F39C86}"/>
              </a:ext>
            </a:extLst>
          </p:cNvPr>
          <p:cNvSpPr txBox="1"/>
          <p:nvPr/>
        </p:nvSpPr>
        <p:spPr>
          <a:xfrm>
            <a:off x="10046965" y="7243471"/>
            <a:ext cx="493943" cy="271164"/>
          </a:xfrm>
          <a:prstGeom prst="rect">
            <a:avLst/>
          </a:prstGeom>
        </p:spPr>
        <p:txBody>
          <a:bodyPr lIns="0" tIns="0" rIns="0" bIns="0" rtlCol="0" anchor="t">
            <a:spAutoFit/>
          </a:bodyPr>
          <a:lstStyle/>
          <a:p>
            <a:pPr algn="ctr">
              <a:lnSpc>
                <a:spcPts val="2167"/>
              </a:lnSpc>
              <a:spcBef>
                <a:spcPct val="0"/>
              </a:spcBef>
            </a:pPr>
            <a:r>
              <a:rPr lang="en-US" sz="1548" b="1" dirty="0">
                <a:solidFill>
                  <a:srgbClr val="FFFFFF"/>
                </a:solidFill>
                <a:latin typeface="Kaushan Script" panose="020B0604020202020204" charset="0"/>
                <a:ea typeface="Open Sans Bold"/>
                <a:cs typeface="Open Sans Bold"/>
                <a:sym typeface="Open Sans Bold"/>
              </a:rPr>
              <a:t>04</a:t>
            </a:r>
          </a:p>
        </p:txBody>
      </p:sp>
      <p:sp>
        <p:nvSpPr>
          <p:cNvPr id="16" name="TextBox 30">
            <a:extLst>
              <a:ext uri="{FF2B5EF4-FFF2-40B4-BE49-F238E27FC236}">
                <a16:creationId xmlns:a16="http://schemas.microsoft.com/office/drawing/2014/main" id="{FB8A15A4-0409-BF6E-2DC1-B2E70C8DCFD6}"/>
              </a:ext>
            </a:extLst>
          </p:cNvPr>
          <p:cNvSpPr txBox="1"/>
          <p:nvPr/>
        </p:nvSpPr>
        <p:spPr>
          <a:xfrm>
            <a:off x="4185818" y="7466283"/>
            <a:ext cx="4305415" cy="298159"/>
          </a:xfrm>
          <a:prstGeom prst="rect">
            <a:avLst/>
          </a:prstGeom>
        </p:spPr>
        <p:txBody>
          <a:bodyPr lIns="0" tIns="0" rIns="0" bIns="0" rtlCol="0" anchor="t">
            <a:spAutoFit/>
          </a:bodyPr>
          <a:lstStyle/>
          <a:p>
            <a:pPr algn="l">
              <a:lnSpc>
                <a:spcPts val="1680"/>
              </a:lnSpc>
              <a:spcBef>
                <a:spcPct val="0"/>
              </a:spcBef>
            </a:pPr>
            <a:r>
              <a:rPr lang="en-US" sz="3500" dirty="0">
                <a:latin typeface="Kaushan Script" panose="020B0604020202020204" charset="0"/>
                <a:ea typeface="Open Sans"/>
                <a:cs typeface="Open Sans"/>
                <a:sym typeface="Open Sans"/>
              </a:rPr>
              <a:t>Interview </a:t>
            </a:r>
          </a:p>
        </p:txBody>
      </p:sp>
    </p:spTree>
    <p:extLst>
      <p:ext uri="{BB962C8B-B14F-4D97-AF65-F5344CB8AC3E}">
        <p14:creationId xmlns:p14="http://schemas.microsoft.com/office/powerpoint/2010/main" val="2817097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17901818" y="8485936"/>
            <a:ext cx="772364" cy="77236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3E3E"/>
            </a:solidFill>
          </p:spPr>
          <p:txBody>
            <a:bodyPr/>
            <a:lstStyle/>
            <a:p>
              <a:endParaRPr lang="en-US"/>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18" name="Freeform 18"/>
          <p:cNvSpPr/>
          <p:nvPr/>
        </p:nvSpPr>
        <p:spPr>
          <a:xfrm>
            <a:off x="-1750253" y="-3441476"/>
            <a:ext cx="9722291" cy="9710138"/>
          </a:xfrm>
          <a:custGeom>
            <a:avLst/>
            <a:gdLst/>
            <a:ahLst/>
            <a:cxnLst/>
            <a:rect l="l" t="t" r="r" b="b"/>
            <a:pathLst>
              <a:path w="9722291" h="9710138">
                <a:moveTo>
                  <a:pt x="0" y="0"/>
                </a:moveTo>
                <a:lnTo>
                  <a:pt x="9722291" y="0"/>
                </a:lnTo>
                <a:lnTo>
                  <a:pt x="9722291" y="9710138"/>
                </a:lnTo>
                <a:lnTo>
                  <a:pt x="0" y="97101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0" name="Freeform 20"/>
          <p:cNvSpPr/>
          <p:nvPr/>
        </p:nvSpPr>
        <p:spPr>
          <a:xfrm>
            <a:off x="1698051" y="7742218"/>
            <a:ext cx="5309140" cy="1048555"/>
          </a:xfrm>
          <a:custGeom>
            <a:avLst/>
            <a:gdLst/>
            <a:ahLst/>
            <a:cxnLst/>
            <a:rect l="l" t="t" r="r" b="b"/>
            <a:pathLst>
              <a:path w="5309140" h="1048555">
                <a:moveTo>
                  <a:pt x="0" y="0"/>
                </a:moveTo>
                <a:lnTo>
                  <a:pt x="5309141" y="0"/>
                </a:lnTo>
                <a:lnTo>
                  <a:pt x="5309141" y="1048555"/>
                </a:lnTo>
                <a:lnTo>
                  <a:pt x="0" y="1048555"/>
                </a:lnTo>
                <a:lnTo>
                  <a:pt x="0" y="0"/>
                </a:lnTo>
                <a:close/>
              </a:path>
            </a:pathLst>
          </a:custGeom>
          <a:blipFill>
            <a:blip r:embed="rId4">
              <a:alphaModFix amt="50000"/>
            </a:blip>
            <a:stretch>
              <a:fillRect/>
            </a:stretch>
          </a:blipFill>
        </p:spPr>
        <p:txBody>
          <a:bodyPr/>
          <a:lstStyle/>
          <a:p>
            <a:endParaRPr lang="en-US"/>
          </a:p>
        </p:txBody>
      </p:sp>
      <p:sp>
        <p:nvSpPr>
          <p:cNvPr id="21" name="Freeform 21"/>
          <p:cNvSpPr/>
          <p:nvPr/>
        </p:nvSpPr>
        <p:spPr>
          <a:xfrm>
            <a:off x="1693315" y="1782049"/>
            <a:ext cx="5309140" cy="6484446"/>
          </a:xfrm>
          <a:custGeom>
            <a:avLst/>
            <a:gdLst/>
            <a:ahLst/>
            <a:cxnLst/>
            <a:rect l="l" t="t" r="r" b="b"/>
            <a:pathLst>
              <a:path w="5309140" h="6484446">
                <a:moveTo>
                  <a:pt x="0" y="0"/>
                </a:moveTo>
                <a:lnTo>
                  <a:pt x="5309141" y="0"/>
                </a:lnTo>
                <a:lnTo>
                  <a:pt x="5309141" y="6484446"/>
                </a:lnTo>
                <a:lnTo>
                  <a:pt x="0" y="6484446"/>
                </a:lnTo>
                <a:lnTo>
                  <a:pt x="0" y="0"/>
                </a:lnTo>
                <a:close/>
              </a:path>
            </a:pathLst>
          </a:custGeom>
          <a:blipFill>
            <a:blip r:embed="rId5"/>
            <a:stretch>
              <a:fillRect/>
            </a:stretch>
          </a:blipFill>
        </p:spPr>
        <p:txBody>
          <a:bodyPr/>
          <a:lstStyle/>
          <a:p>
            <a:endParaRPr lang="en-US"/>
          </a:p>
        </p:txBody>
      </p:sp>
      <p:grpSp>
        <p:nvGrpSpPr>
          <p:cNvPr id="22" name="Group 22"/>
          <p:cNvGrpSpPr/>
          <p:nvPr/>
        </p:nvGrpSpPr>
        <p:grpSpPr>
          <a:xfrm>
            <a:off x="1989237" y="2098989"/>
            <a:ext cx="4726769" cy="4846665"/>
            <a:chOff x="0" y="0"/>
            <a:chExt cx="6302359" cy="6462220"/>
          </a:xfrm>
        </p:grpSpPr>
        <p:pic>
          <p:nvPicPr>
            <p:cNvPr id="23" name="Picture 23"/>
            <p:cNvPicPr>
              <a:picLocks noChangeAspect="1"/>
            </p:cNvPicPr>
            <p:nvPr/>
          </p:nvPicPr>
          <p:blipFill>
            <a:blip r:embed="rId6">
              <a:extLst>
                <a:ext uri="{28A0092B-C50C-407E-A947-70E740481C1C}">
                  <a14:useLocalDpi xmlns:a14="http://schemas.microsoft.com/office/drawing/2010/main" val="0"/>
                </a:ext>
              </a:extLst>
            </a:blip>
            <a:srcRect l="3407" t="6539" r="41281" b="-6539"/>
            <a:stretch/>
          </p:blipFill>
          <p:spPr>
            <a:xfrm>
              <a:off x="0" y="0"/>
              <a:ext cx="6302359" cy="6462220"/>
            </a:xfrm>
            <a:prstGeom prst="rect">
              <a:avLst/>
            </a:prstGeom>
          </p:spPr>
        </p:pic>
      </p:grpSp>
      <p:sp>
        <p:nvSpPr>
          <p:cNvPr id="24" name="Freeform 24"/>
          <p:cNvSpPr/>
          <p:nvPr/>
        </p:nvSpPr>
        <p:spPr>
          <a:xfrm>
            <a:off x="5096394" y="5220107"/>
            <a:ext cx="5309140" cy="1048555"/>
          </a:xfrm>
          <a:custGeom>
            <a:avLst/>
            <a:gdLst/>
            <a:ahLst/>
            <a:cxnLst/>
            <a:rect l="l" t="t" r="r" b="b"/>
            <a:pathLst>
              <a:path w="5309140" h="1048555">
                <a:moveTo>
                  <a:pt x="0" y="0"/>
                </a:moveTo>
                <a:lnTo>
                  <a:pt x="5309141" y="0"/>
                </a:lnTo>
                <a:lnTo>
                  <a:pt x="5309141" y="1048555"/>
                </a:lnTo>
                <a:lnTo>
                  <a:pt x="0" y="1048555"/>
                </a:lnTo>
                <a:lnTo>
                  <a:pt x="0" y="0"/>
                </a:lnTo>
                <a:close/>
              </a:path>
            </a:pathLst>
          </a:custGeom>
          <a:blipFill>
            <a:blip r:embed="rId4">
              <a:alphaModFix amt="50000"/>
            </a:blip>
            <a:stretch>
              <a:fillRect/>
            </a:stretch>
          </a:blipFill>
        </p:spPr>
        <p:txBody>
          <a:bodyPr/>
          <a:lstStyle/>
          <a:p>
            <a:endParaRPr lang="en-US"/>
          </a:p>
        </p:txBody>
      </p:sp>
      <p:sp>
        <p:nvSpPr>
          <p:cNvPr id="25" name="Freeform 25"/>
          <p:cNvSpPr/>
          <p:nvPr/>
        </p:nvSpPr>
        <p:spPr>
          <a:xfrm>
            <a:off x="5091658" y="-740062"/>
            <a:ext cx="5309140" cy="6484446"/>
          </a:xfrm>
          <a:custGeom>
            <a:avLst/>
            <a:gdLst/>
            <a:ahLst/>
            <a:cxnLst/>
            <a:rect l="l" t="t" r="r" b="b"/>
            <a:pathLst>
              <a:path w="5309140" h="6484446">
                <a:moveTo>
                  <a:pt x="0" y="0"/>
                </a:moveTo>
                <a:lnTo>
                  <a:pt x="5309140" y="0"/>
                </a:lnTo>
                <a:lnTo>
                  <a:pt x="5309140" y="6484446"/>
                </a:lnTo>
                <a:lnTo>
                  <a:pt x="0" y="6484446"/>
                </a:lnTo>
                <a:lnTo>
                  <a:pt x="0" y="0"/>
                </a:lnTo>
                <a:close/>
              </a:path>
            </a:pathLst>
          </a:custGeom>
          <a:blipFill>
            <a:blip r:embed="rId5"/>
            <a:stretch>
              <a:fillRect/>
            </a:stretch>
          </a:blipFill>
        </p:spPr>
        <p:txBody>
          <a:bodyPr/>
          <a:lstStyle/>
          <a:p>
            <a:endParaRPr lang="en-US"/>
          </a:p>
        </p:txBody>
      </p:sp>
      <p:grpSp>
        <p:nvGrpSpPr>
          <p:cNvPr id="26" name="Group 26"/>
          <p:cNvGrpSpPr/>
          <p:nvPr/>
        </p:nvGrpSpPr>
        <p:grpSpPr>
          <a:xfrm>
            <a:off x="5424348" y="-423122"/>
            <a:ext cx="4726769" cy="4846665"/>
            <a:chOff x="49024" y="1"/>
            <a:chExt cx="6302359" cy="6462220"/>
          </a:xfrm>
        </p:grpSpPr>
        <p:pic>
          <p:nvPicPr>
            <p:cNvPr id="27" name="Picture 27"/>
            <p:cNvPicPr>
              <a:picLocks noChangeAspect="1"/>
            </p:cNvPicPr>
            <p:nvPr/>
          </p:nvPicPr>
          <p:blipFill>
            <a:blip r:embed="rId7">
              <a:extLst>
                <a:ext uri="{28A0092B-C50C-407E-A947-70E740481C1C}">
                  <a14:useLocalDpi xmlns:a14="http://schemas.microsoft.com/office/drawing/2010/main" val="0"/>
                </a:ext>
              </a:extLst>
            </a:blip>
            <a:srcRect l="24481" r="24481"/>
            <a:stretch/>
          </p:blipFill>
          <p:spPr>
            <a:xfrm>
              <a:off x="49024" y="1"/>
              <a:ext cx="6302359" cy="6462220"/>
            </a:xfrm>
            <a:prstGeom prst="rect">
              <a:avLst/>
            </a:prstGeom>
          </p:spPr>
        </p:pic>
      </p:grpSp>
      <p:sp>
        <p:nvSpPr>
          <p:cNvPr id="28" name="Freeform 28"/>
          <p:cNvSpPr/>
          <p:nvPr/>
        </p:nvSpPr>
        <p:spPr>
          <a:xfrm>
            <a:off x="11370513" y="3975825"/>
            <a:ext cx="699662" cy="703499"/>
          </a:xfrm>
          <a:custGeom>
            <a:avLst/>
            <a:gdLst/>
            <a:ahLst/>
            <a:cxnLst/>
            <a:rect l="l" t="t" r="r" b="b"/>
            <a:pathLst>
              <a:path w="699662" h="703499">
                <a:moveTo>
                  <a:pt x="0" y="0"/>
                </a:moveTo>
                <a:lnTo>
                  <a:pt x="699662" y="0"/>
                </a:lnTo>
                <a:lnTo>
                  <a:pt x="699662" y="703500"/>
                </a:lnTo>
                <a:lnTo>
                  <a:pt x="0" y="7035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9" name="TextBox 29"/>
          <p:cNvSpPr txBox="1"/>
          <p:nvPr/>
        </p:nvSpPr>
        <p:spPr>
          <a:xfrm>
            <a:off x="10892809" y="584095"/>
            <a:ext cx="7081418" cy="2154436"/>
          </a:xfrm>
          <a:prstGeom prst="rect">
            <a:avLst/>
          </a:prstGeom>
        </p:spPr>
        <p:txBody>
          <a:bodyPr wrap="square" lIns="0" tIns="0" rIns="0" bIns="0" rtlCol="0" anchor="t">
            <a:spAutoFit/>
          </a:bodyPr>
          <a:lstStyle/>
          <a:p>
            <a:pPr>
              <a:lnSpc>
                <a:spcPts val="8399"/>
              </a:lnSpc>
              <a:spcBef>
                <a:spcPct val="0"/>
              </a:spcBef>
            </a:pPr>
            <a:r>
              <a:rPr lang="en-US" sz="7000" dirty="0">
                <a:solidFill>
                  <a:srgbClr val="DD3E3E"/>
                </a:solidFill>
                <a:latin typeface="Kaushan Script"/>
                <a:ea typeface="Kaushan Script"/>
                <a:cs typeface="Kaushan Script"/>
                <a:sym typeface="Kaushan Script"/>
              </a:rPr>
              <a:t>Functional  </a:t>
            </a:r>
          </a:p>
          <a:p>
            <a:pPr>
              <a:lnSpc>
                <a:spcPts val="8399"/>
              </a:lnSpc>
              <a:spcBef>
                <a:spcPct val="0"/>
              </a:spcBef>
            </a:pPr>
            <a:r>
              <a:rPr lang="en-US" sz="7000" dirty="0">
                <a:solidFill>
                  <a:srgbClr val="DD3E3E"/>
                </a:solidFill>
                <a:latin typeface="Kaushan Script"/>
                <a:ea typeface="Kaushan Script"/>
                <a:cs typeface="Kaushan Script"/>
                <a:sym typeface="Kaushan Script"/>
              </a:rPr>
              <a:t>Requirement</a:t>
            </a:r>
          </a:p>
        </p:txBody>
      </p:sp>
      <p:sp>
        <p:nvSpPr>
          <p:cNvPr id="31" name="TextBox 31"/>
          <p:cNvSpPr txBox="1"/>
          <p:nvPr/>
        </p:nvSpPr>
        <p:spPr>
          <a:xfrm>
            <a:off x="11465420" y="4182053"/>
            <a:ext cx="493944" cy="297646"/>
          </a:xfrm>
          <a:prstGeom prst="rect">
            <a:avLst/>
          </a:prstGeom>
        </p:spPr>
        <p:txBody>
          <a:bodyPr wrap="square" lIns="0" tIns="0" rIns="0" bIns="0" rtlCol="0" anchor="t">
            <a:spAutoFit/>
          </a:bodyPr>
          <a:lstStyle/>
          <a:p>
            <a:pPr algn="ctr">
              <a:lnSpc>
                <a:spcPts val="2167"/>
              </a:lnSpc>
              <a:spcBef>
                <a:spcPct val="0"/>
              </a:spcBef>
            </a:pPr>
            <a:r>
              <a:rPr lang="en-US" sz="2600" b="1" dirty="0">
                <a:solidFill>
                  <a:srgbClr val="FFFFFF"/>
                </a:solidFill>
                <a:latin typeface="Open Sans Bold"/>
                <a:ea typeface="Open Sans Bold"/>
                <a:cs typeface="Open Sans Bold"/>
                <a:sym typeface="Open Sans Bold"/>
              </a:rPr>
              <a:t>12</a:t>
            </a:r>
          </a:p>
        </p:txBody>
      </p:sp>
      <p:sp>
        <p:nvSpPr>
          <p:cNvPr id="37" name="Freeform 28">
            <a:extLst>
              <a:ext uri="{FF2B5EF4-FFF2-40B4-BE49-F238E27FC236}">
                <a16:creationId xmlns:a16="http://schemas.microsoft.com/office/drawing/2014/main" id="{8D3DE0C0-3FCF-BD21-3367-551743DBDBB9}"/>
              </a:ext>
            </a:extLst>
          </p:cNvPr>
          <p:cNvSpPr/>
          <p:nvPr/>
        </p:nvSpPr>
        <p:spPr>
          <a:xfrm>
            <a:off x="11370513" y="4966425"/>
            <a:ext cx="699662" cy="703499"/>
          </a:xfrm>
          <a:custGeom>
            <a:avLst/>
            <a:gdLst/>
            <a:ahLst/>
            <a:cxnLst/>
            <a:rect l="l" t="t" r="r" b="b"/>
            <a:pathLst>
              <a:path w="699662" h="703499">
                <a:moveTo>
                  <a:pt x="0" y="0"/>
                </a:moveTo>
                <a:lnTo>
                  <a:pt x="699662" y="0"/>
                </a:lnTo>
                <a:lnTo>
                  <a:pt x="699662" y="703500"/>
                </a:lnTo>
                <a:lnTo>
                  <a:pt x="0" y="7035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8" name="TextBox 31">
            <a:extLst>
              <a:ext uri="{FF2B5EF4-FFF2-40B4-BE49-F238E27FC236}">
                <a16:creationId xmlns:a16="http://schemas.microsoft.com/office/drawing/2014/main" id="{EE2FFA57-C1CD-466A-F639-87D0BF591CDB}"/>
              </a:ext>
            </a:extLst>
          </p:cNvPr>
          <p:cNvSpPr txBox="1"/>
          <p:nvPr/>
        </p:nvSpPr>
        <p:spPr>
          <a:xfrm>
            <a:off x="11465420" y="5254283"/>
            <a:ext cx="493944" cy="297646"/>
          </a:xfrm>
          <a:prstGeom prst="rect">
            <a:avLst/>
          </a:prstGeom>
        </p:spPr>
        <p:txBody>
          <a:bodyPr wrap="square" lIns="0" tIns="0" rIns="0" bIns="0" rtlCol="0" anchor="t">
            <a:spAutoFit/>
          </a:bodyPr>
          <a:lstStyle/>
          <a:p>
            <a:pPr algn="ctr">
              <a:lnSpc>
                <a:spcPts val="2167"/>
              </a:lnSpc>
              <a:spcBef>
                <a:spcPct val="0"/>
              </a:spcBef>
            </a:pPr>
            <a:r>
              <a:rPr lang="en-US" sz="2600" b="1" dirty="0">
                <a:solidFill>
                  <a:srgbClr val="FFFFFF"/>
                </a:solidFill>
                <a:latin typeface="Open Sans Bold"/>
                <a:ea typeface="Open Sans Bold"/>
                <a:cs typeface="Open Sans Bold"/>
                <a:sym typeface="Open Sans Bold"/>
              </a:rPr>
              <a:t>23</a:t>
            </a:r>
          </a:p>
        </p:txBody>
      </p:sp>
      <p:sp>
        <p:nvSpPr>
          <p:cNvPr id="39" name="TextBox 24">
            <a:extLst>
              <a:ext uri="{FF2B5EF4-FFF2-40B4-BE49-F238E27FC236}">
                <a16:creationId xmlns:a16="http://schemas.microsoft.com/office/drawing/2014/main" id="{CFA462AD-5605-FE45-20B5-9DB599B7CF85}"/>
              </a:ext>
            </a:extLst>
          </p:cNvPr>
          <p:cNvSpPr txBox="1"/>
          <p:nvPr/>
        </p:nvSpPr>
        <p:spPr>
          <a:xfrm>
            <a:off x="11505213" y="4362865"/>
            <a:ext cx="3049503" cy="317395"/>
          </a:xfrm>
          <a:prstGeom prst="rect">
            <a:avLst/>
          </a:prstGeom>
        </p:spPr>
        <p:txBody>
          <a:bodyPr lIns="0" tIns="0" rIns="0" bIns="0" rtlCol="0" anchor="t">
            <a:spAutoFit/>
          </a:bodyPr>
          <a:lstStyle/>
          <a:p>
            <a:pPr algn="ctr">
              <a:lnSpc>
                <a:spcPts val="1680"/>
              </a:lnSpc>
              <a:spcBef>
                <a:spcPct val="0"/>
              </a:spcBef>
            </a:pPr>
            <a:r>
              <a:rPr lang="en-US" sz="4000" b="1" dirty="0">
                <a:solidFill>
                  <a:srgbClr val="1F2020"/>
                </a:solidFill>
                <a:latin typeface="Kaushan Script" panose="020B0604020202020204" charset="0"/>
                <a:ea typeface="Open Sans"/>
                <a:cs typeface="Open Sans"/>
                <a:sym typeface="Open Sans"/>
              </a:rPr>
              <a:t>Features</a:t>
            </a:r>
          </a:p>
        </p:txBody>
      </p:sp>
      <p:sp>
        <p:nvSpPr>
          <p:cNvPr id="40" name="TextBox 24">
            <a:extLst>
              <a:ext uri="{FF2B5EF4-FFF2-40B4-BE49-F238E27FC236}">
                <a16:creationId xmlns:a16="http://schemas.microsoft.com/office/drawing/2014/main" id="{9934B2F6-749C-4575-A98B-55A009248C36}"/>
              </a:ext>
            </a:extLst>
          </p:cNvPr>
          <p:cNvSpPr txBox="1"/>
          <p:nvPr/>
        </p:nvSpPr>
        <p:spPr>
          <a:xfrm>
            <a:off x="11987939" y="5352529"/>
            <a:ext cx="3049503" cy="317395"/>
          </a:xfrm>
          <a:prstGeom prst="rect">
            <a:avLst/>
          </a:prstGeom>
        </p:spPr>
        <p:txBody>
          <a:bodyPr lIns="0" tIns="0" rIns="0" bIns="0" rtlCol="0" anchor="t">
            <a:spAutoFit/>
          </a:bodyPr>
          <a:lstStyle/>
          <a:p>
            <a:pPr algn="ctr">
              <a:lnSpc>
                <a:spcPts val="1680"/>
              </a:lnSpc>
              <a:spcBef>
                <a:spcPct val="0"/>
              </a:spcBef>
            </a:pPr>
            <a:r>
              <a:rPr lang="en-US" sz="4000" b="1" dirty="0">
                <a:solidFill>
                  <a:srgbClr val="1F2020"/>
                </a:solidFill>
                <a:latin typeface="Kaushan Script" panose="020B0604020202020204" charset="0"/>
                <a:ea typeface="Open Sans"/>
                <a:cs typeface="Open Sans"/>
                <a:sym typeface="Open Sans"/>
              </a:rPr>
              <a:t>Specifications </a:t>
            </a:r>
          </a:p>
        </p:txBody>
      </p:sp>
      <p:sp>
        <p:nvSpPr>
          <p:cNvPr id="41" name="TextBox 24">
            <a:extLst>
              <a:ext uri="{FF2B5EF4-FFF2-40B4-BE49-F238E27FC236}">
                <a16:creationId xmlns:a16="http://schemas.microsoft.com/office/drawing/2014/main" id="{55CC0252-73B9-BF9F-8426-0559A950F01A}"/>
              </a:ext>
            </a:extLst>
          </p:cNvPr>
          <p:cNvSpPr txBox="1"/>
          <p:nvPr/>
        </p:nvSpPr>
        <p:spPr>
          <a:xfrm>
            <a:off x="9397888" y="7346713"/>
            <a:ext cx="7782618" cy="1625445"/>
          </a:xfrm>
          <a:prstGeom prst="rect">
            <a:avLst/>
          </a:prstGeom>
        </p:spPr>
        <p:txBody>
          <a:bodyPr wrap="square" lIns="0" tIns="0" rIns="0" bIns="0" rtlCol="0" anchor="t">
            <a:spAutoFit/>
          </a:bodyPr>
          <a:lstStyle/>
          <a:p>
            <a:pPr algn="ctr">
              <a:lnSpc>
                <a:spcPts val="1680"/>
              </a:lnSpc>
              <a:spcBef>
                <a:spcPct val="0"/>
              </a:spcBef>
            </a:pPr>
            <a:r>
              <a:rPr lang="en-US" sz="4000" b="1" dirty="0">
                <a:solidFill>
                  <a:srgbClr val="1F2020"/>
                </a:solidFill>
                <a:latin typeface="Kaushan Script" panose="020B0604020202020204" charset="0"/>
                <a:ea typeface="Open Sans"/>
                <a:cs typeface="Open Sans"/>
                <a:sym typeface="Open Sans"/>
              </a:rPr>
              <a:t>Includes</a:t>
            </a:r>
          </a:p>
          <a:p>
            <a:pPr algn="ctr">
              <a:lnSpc>
                <a:spcPts val="1680"/>
              </a:lnSpc>
              <a:spcBef>
                <a:spcPct val="0"/>
              </a:spcBef>
            </a:pPr>
            <a:endParaRPr lang="en-US" sz="4000" b="1" dirty="0">
              <a:solidFill>
                <a:srgbClr val="1F2020"/>
              </a:solidFill>
              <a:latin typeface="Kaushan Script" panose="020B0604020202020204" charset="0"/>
              <a:ea typeface="Open Sans"/>
              <a:cs typeface="Open Sans"/>
              <a:sym typeface="Open Sans"/>
            </a:endParaRPr>
          </a:p>
          <a:p>
            <a:pPr algn="ctr">
              <a:lnSpc>
                <a:spcPts val="1680"/>
              </a:lnSpc>
              <a:spcBef>
                <a:spcPct val="0"/>
              </a:spcBef>
            </a:pPr>
            <a:endParaRPr lang="en-US" sz="4000" b="1" dirty="0">
              <a:solidFill>
                <a:srgbClr val="1F2020"/>
              </a:solidFill>
              <a:latin typeface="Kaushan Script" panose="020B0604020202020204" charset="0"/>
              <a:ea typeface="Open Sans"/>
              <a:cs typeface="Open Sans"/>
              <a:sym typeface="Open Sans"/>
            </a:endParaRPr>
          </a:p>
          <a:p>
            <a:pPr algn="ctr">
              <a:lnSpc>
                <a:spcPts val="1680"/>
              </a:lnSpc>
              <a:spcBef>
                <a:spcPct val="0"/>
              </a:spcBef>
            </a:pPr>
            <a:r>
              <a:rPr lang="en-US" sz="4000" b="1" dirty="0">
                <a:solidFill>
                  <a:srgbClr val="1F2020"/>
                </a:solidFill>
                <a:latin typeface="Kaushan Script" panose="020B0604020202020204" charset="0"/>
                <a:ea typeface="Open Sans"/>
                <a:cs typeface="Open Sans"/>
                <a:sym typeface="Open Sans"/>
              </a:rPr>
              <a:t>Screen Definition, User Story,</a:t>
            </a:r>
          </a:p>
          <a:p>
            <a:pPr algn="ctr">
              <a:lnSpc>
                <a:spcPts val="1680"/>
              </a:lnSpc>
              <a:spcBef>
                <a:spcPct val="0"/>
              </a:spcBef>
            </a:pPr>
            <a:endParaRPr lang="en-US" sz="4000" b="1" dirty="0">
              <a:solidFill>
                <a:srgbClr val="1F2020"/>
              </a:solidFill>
              <a:latin typeface="Kaushan Script" panose="020B0604020202020204" charset="0"/>
              <a:ea typeface="Open Sans"/>
              <a:cs typeface="Open Sans"/>
              <a:sym typeface="Open Sans"/>
            </a:endParaRPr>
          </a:p>
          <a:p>
            <a:pPr algn="ctr">
              <a:lnSpc>
                <a:spcPts val="1680"/>
              </a:lnSpc>
              <a:spcBef>
                <a:spcPct val="0"/>
              </a:spcBef>
            </a:pPr>
            <a:endParaRPr lang="en-US" sz="4000" b="1" dirty="0">
              <a:solidFill>
                <a:srgbClr val="1F2020"/>
              </a:solidFill>
              <a:latin typeface="Kaushan Script" panose="020B0604020202020204" charset="0"/>
              <a:ea typeface="Open Sans"/>
              <a:cs typeface="Open Sans"/>
              <a:sym typeface="Open Sans"/>
            </a:endParaRPr>
          </a:p>
          <a:p>
            <a:pPr algn="ctr">
              <a:lnSpc>
                <a:spcPts val="1680"/>
              </a:lnSpc>
              <a:spcBef>
                <a:spcPct val="0"/>
              </a:spcBef>
            </a:pPr>
            <a:r>
              <a:rPr lang="en-US" sz="4000" b="1" dirty="0">
                <a:solidFill>
                  <a:srgbClr val="1F2020"/>
                </a:solidFill>
                <a:latin typeface="Kaushan Script" panose="020B0604020202020204" charset="0"/>
                <a:ea typeface="Open Sans"/>
                <a:cs typeface="Open Sans"/>
                <a:sym typeface="Open Sans"/>
              </a:rPr>
              <a:t>Acceptance Criteria, Wireframes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1"/>
          <p:cNvGrpSpPr/>
          <p:nvPr/>
        </p:nvGrpSpPr>
        <p:grpSpPr>
          <a:xfrm>
            <a:off x="17901818" y="8485936"/>
            <a:ext cx="772364" cy="77236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3E3E"/>
            </a:solidFill>
          </p:spPr>
          <p:txBody>
            <a:bodyPr/>
            <a:lstStyle/>
            <a:p>
              <a:endParaRPr lang="en-US"/>
            </a:p>
          </p:txBody>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2239"/>
                </a:lnSpc>
              </a:pPr>
              <a:endParaRPr/>
            </a:p>
          </p:txBody>
        </p:sp>
      </p:grpSp>
      <p:sp>
        <p:nvSpPr>
          <p:cNvPr id="31" name="TextBox 31"/>
          <p:cNvSpPr txBox="1"/>
          <p:nvPr/>
        </p:nvSpPr>
        <p:spPr>
          <a:xfrm rot="-5400000">
            <a:off x="-1327512" y="4158690"/>
            <a:ext cx="5951062" cy="1721625"/>
          </a:xfrm>
          <a:prstGeom prst="rect">
            <a:avLst/>
          </a:prstGeom>
        </p:spPr>
        <p:txBody>
          <a:bodyPr lIns="0" tIns="0" rIns="0" bIns="0" rtlCol="0" anchor="t">
            <a:spAutoFit/>
          </a:bodyPr>
          <a:lstStyle/>
          <a:p>
            <a:pPr algn="ctr">
              <a:lnSpc>
                <a:spcPts val="14102"/>
              </a:lnSpc>
              <a:spcBef>
                <a:spcPct val="0"/>
              </a:spcBef>
            </a:pPr>
            <a:r>
              <a:rPr lang="en-US" sz="9500" dirty="0">
                <a:solidFill>
                  <a:srgbClr val="DD3E3E"/>
                </a:solidFill>
                <a:latin typeface="Kaushan Script"/>
                <a:ea typeface="Kaushan Script"/>
                <a:cs typeface="Kaushan Script"/>
                <a:sym typeface="Kaushan Script"/>
              </a:rPr>
              <a:t>Wireframes</a:t>
            </a:r>
          </a:p>
        </p:txBody>
      </p:sp>
      <p:sp>
        <p:nvSpPr>
          <p:cNvPr id="32" name="Freeform 7">
            <a:extLst>
              <a:ext uri="{FF2B5EF4-FFF2-40B4-BE49-F238E27FC236}">
                <a16:creationId xmlns:a16="http://schemas.microsoft.com/office/drawing/2014/main" id="{3ED028EF-07D5-28B0-DCD1-EE13B100F283}"/>
              </a:ext>
            </a:extLst>
          </p:cNvPr>
          <p:cNvSpPr/>
          <p:nvPr/>
        </p:nvSpPr>
        <p:spPr>
          <a:xfrm>
            <a:off x="6680017" y="9343333"/>
            <a:ext cx="3358520" cy="663308"/>
          </a:xfrm>
          <a:custGeom>
            <a:avLst/>
            <a:gdLst/>
            <a:ahLst/>
            <a:cxnLst/>
            <a:rect l="l" t="t" r="r" b="b"/>
            <a:pathLst>
              <a:path w="3358520" h="663308">
                <a:moveTo>
                  <a:pt x="0" y="0"/>
                </a:moveTo>
                <a:lnTo>
                  <a:pt x="3358520" y="0"/>
                </a:lnTo>
                <a:lnTo>
                  <a:pt x="3358520" y="663308"/>
                </a:lnTo>
                <a:lnTo>
                  <a:pt x="0" y="663308"/>
                </a:lnTo>
                <a:lnTo>
                  <a:pt x="0" y="0"/>
                </a:lnTo>
                <a:close/>
              </a:path>
            </a:pathLst>
          </a:custGeom>
          <a:blipFill>
            <a:blip r:embed="rId2">
              <a:alphaModFix amt="50000"/>
            </a:blip>
            <a:stretch>
              <a:fillRect/>
            </a:stretch>
          </a:blipFill>
        </p:spPr>
        <p:txBody>
          <a:bodyPr/>
          <a:lstStyle/>
          <a:p>
            <a:endParaRPr lang="en-US"/>
          </a:p>
        </p:txBody>
      </p:sp>
      <p:sp>
        <p:nvSpPr>
          <p:cNvPr id="33" name="Freeform 8">
            <a:extLst>
              <a:ext uri="{FF2B5EF4-FFF2-40B4-BE49-F238E27FC236}">
                <a16:creationId xmlns:a16="http://schemas.microsoft.com/office/drawing/2014/main" id="{CD0BD1C0-9216-7726-0796-42B9B2A43DF1}"/>
              </a:ext>
            </a:extLst>
          </p:cNvPr>
          <p:cNvSpPr/>
          <p:nvPr/>
        </p:nvSpPr>
        <p:spPr>
          <a:xfrm>
            <a:off x="6677021" y="5572978"/>
            <a:ext cx="3358520" cy="4102009"/>
          </a:xfrm>
          <a:custGeom>
            <a:avLst/>
            <a:gdLst/>
            <a:ahLst/>
            <a:cxnLst/>
            <a:rect l="l" t="t" r="r" b="b"/>
            <a:pathLst>
              <a:path w="3358520" h="4102009">
                <a:moveTo>
                  <a:pt x="0" y="0"/>
                </a:moveTo>
                <a:lnTo>
                  <a:pt x="3358520" y="0"/>
                </a:lnTo>
                <a:lnTo>
                  <a:pt x="3358520" y="4102009"/>
                </a:lnTo>
                <a:lnTo>
                  <a:pt x="0" y="4102009"/>
                </a:lnTo>
                <a:lnTo>
                  <a:pt x="0" y="0"/>
                </a:lnTo>
                <a:close/>
              </a:path>
            </a:pathLst>
          </a:custGeom>
          <a:blipFill>
            <a:blip r:embed="rId3"/>
            <a:stretch>
              <a:fillRect/>
            </a:stretch>
          </a:blipFill>
        </p:spPr>
        <p:txBody>
          <a:bodyPr/>
          <a:lstStyle/>
          <a:p>
            <a:endParaRPr lang="en-US"/>
          </a:p>
        </p:txBody>
      </p:sp>
      <p:grpSp>
        <p:nvGrpSpPr>
          <p:cNvPr id="34" name="Group 9">
            <a:extLst>
              <a:ext uri="{FF2B5EF4-FFF2-40B4-BE49-F238E27FC236}">
                <a16:creationId xmlns:a16="http://schemas.microsoft.com/office/drawing/2014/main" id="{F7E6A42E-489E-19B0-6F81-5176B8C61815}"/>
              </a:ext>
            </a:extLst>
          </p:cNvPr>
          <p:cNvGrpSpPr/>
          <p:nvPr/>
        </p:nvGrpSpPr>
        <p:grpSpPr>
          <a:xfrm>
            <a:off x="6864219" y="5773471"/>
            <a:ext cx="2990117" cy="3065962"/>
            <a:chOff x="0" y="0"/>
            <a:chExt cx="3986822" cy="4087949"/>
          </a:xfrm>
        </p:grpSpPr>
        <p:pic>
          <p:nvPicPr>
            <p:cNvPr id="35" name="Picture 10">
              <a:extLst>
                <a:ext uri="{FF2B5EF4-FFF2-40B4-BE49-F238E27FC236}">
                  <a16:creationId xmlns:a16="http://schemas.microsoft.com/office/drawing/2014/main" id="{D440D0D5-6C06-451F-D17C-D1B0DFFF3088}"/>
                </a:ext>
              </a:extLst>
            </p:cNvPr>
            <p:cNvPicPr>
              <a:picLocks noChangeAspect="1"/>
            </p:cNvPicPr>
            <p:nvPr/>
          </p:nvPicPr>
          <p:blipFill>
            <a:blip r:embed="rId4" cstate="print">
              <a:extLst>
                <a:ext uri="{28A0092B-C50C-407E-A947-70E740481C1C}">
                  <a14:useLocalDpi xmlns:a14="http://schemas.microsoft.com/office/drawing/2010/main" val="0"/>
                </a:ext>
              </a:extLst>
            </a:blip>
            <a:srcRect l="100" t="29165" r="-100" b="19531"/>
            <a:stretch/>
          </p:blipFill>
          <p:spPr>
            <a:xfrm>
              <a:off x="0" y="0"/>
              <a:ext cx="3986822" cy="4087949"/>
            </a:xfrm>
            <a:prstGeom prst="rect">
              <a:avLst/>
            </a:prstGeom>
          </p:spPr>
        </p:pic>
      </p:grpSp>
      <p:sp>
        <p:nvSpPr>
          <p:cNvPr id="36" name="Freeform 11">
            <a:extLst>
              <a:ext uri="{FF2B5EF4-FFF2-40B4-BE49-F238E27FC236}">
                <a16:creationId xmlns:a16="http://schemas.microsoft.com/office/drawing/2014/main" id="{027D268E-56E4-FB1F-AA03-A4A8B0EABDC2}"/>
              </a:ext>
            </a:extLst>
          </p:cNvPr>
          <p:cNvSpPr/>
          <p:nvPr/>
        </p:nvSpPr>
        <p:spPr>
          <a:xfrm>
            <a:off x="10460350" y="9343333"/>
            <a:ext cx="3358520" cy="663308"/>
          </a:xfrm>
          <a:custGeom>
            <a:avLst/>
            <a:gdLst/>
            <a:ahLst/>
            <a:cxnLst/>
            <a:rect l="l" t="t" r="r" b="b"/>
            <a:pathLst>
              <a:path w="3358520" h="663308">
                <a:moveTo>
                  <a:pt x="0" y="0"/>
                </a:moveTo>
                <a:lnTo>
                  <a:pt x="3358521" y="0"/>
                </a:lnTo>
                <a:lnTo>
                  <a:pt x="3358521" y="663308"/>
                </a:lnTo>
                <a:lnTo>
                  <a:pt x="0" y="663308"/>
                </a:lnTo>
                <a:lnTo>
                  <a:pt x="0" y="0"/>
                </a:lnTo>
                <a:close/>
              </a:path>
            </a:pathLst>
          </a:custGeom>
          <a:blipFill>
            <a:blip r:embed="rId2">
              <a:alphaModFix amt="50000"/>
            </a:blip>
            <a:stretch>
              <a:fillRect/>
            </a:stretch>
          </a:blipFill>
        </p:spPr>
        <p:txBody>
          <a:bodyPr/>
          <a:lstStyle/>
          <a:p>
            <a:endParaRPr lang="en-US"/>
          </a:p>
        </p:txBody>
      </p:sp>
      <p:sp>
        <p:nvSpPr>
          <p:cNvPr id="37" name="Freeform 12">
            <a:extLst>
              <a:ext uri="{FF2B5EF4-FFF2-40B4-BE49-F238E27FC236}">
                <a16:creationId xmlns:a16="http://schemas.microsoft.com/office/drawing/2014/main" id="{0479203C-7DD4-FC11-EDB8-F874CBD6183E}"/>
              </a:ext>
            </a:extLst>
          </p:cNvPr>
          <p:cNvSpPr/>
          <p:nvPr/>
        </p:nvSpPr>
        <p:spPr>
          <a:xfrm>
            <a:off x="10457354" y="5572978"/>
            <a:ext cx="3358520" cy="4102009"/>
          </a:xfrm>
          <a:custGeom>
            <a:avLst/>
            <a:gdLst/>
            <a:ahLst/>
            <a:cxnLst/>
            <a:rect l="l" t="t" r="r" b="b"/>
            <a:pathLst>
              <a:path w="3358520" h="4102009">
                <a:moveTo>
                  <a:pt x="0" y="0"/>
                </a:moveTo>
                <a:lnTo>
                  <a:pt x="3358520" y="0"/>
                </a:lnTo>
                <a:lnTo>
                  <a:pt x="3358520" y="4102009"/>
                </a:lnTo>
                <a:lnTo>
                  <a:pt x="0" y="4102009"/>
                </a:lnTo>
                <a:lnTo>
                  <a:pt x="0" y="0"/>
                </a:lnTo>
                <a:close/>
              </a:path>
            </a:pathLst>
          </a:custGeom>
          <a:blipFill>
            <a:blip r:embed="rId3"/>
            <a:stretch>
              <a:fillRect/>
            </a:stretch>
          </a:blipFill>
        </p:spPr>
        <p:txBody>
          <a:bodyPr/>
          <a:lstStyle/>
          <a:p>
            <a:endParaRPr lang="en-US"/>
          </a:p>
        </p:txBody>
      </p:sp>
      <p:grpSp>
        <p:nvGrpSpPr>
          <p:cNvPr id="38" name="Group 13">
            <a:extLst>
              <a:ext uri="{FF2B5EF4-FFF2-40B4-BE49-F238E27FC236}">
                <a16:creationId xmlns:a16="http://schemas.microsoft.com/office/drawing/2014/main" id="{1A4883ED-9342-5D18-B8FE-179B8ED70868}"/>
              </a:ext>
            </a:extLst>
          </p:cNvPr>
          <p:cNvGrpSpPr/>
          <p:nvPr/>
        </p:nvGrpSpPr>
        <p:grpSpPr>
          <a:xfrm>
            <a:off x="10644552" y="5773471"/>
            <a:ext cx="2990117" cy="3065962"/>
            <a:chOff x="0" y="0"/>
            <a:chExt cx="3986822" cy="4087949"/>
          </a:xfrm>
        </p:grpSpPr>
        <p:pic>
          <p:nvPicPr>
            <p:cNvPr id="39" name="Picture 14">
              <a:extLst>
                <a:ext uri="{FF2B5EF4-FFF2-40B4-BE49-F238E27FC236}">
                  <a16:creationId xmlns:a16="http://schemas.microsoft.com/office/drawing/2014/main" id="{00FA63B0-E71F-3D67-09C8-0876F943D8B6}"/>
                </a:ext>
              </a:extLst>
            </p:cNvPr>
            <p:cNvPicPr>
              <a:picLocks noChangeAspect="1"/>
            </p:cNvPicPr>
            <p:nvPr/>
          </p:nvPicPr>
          <p:blipFill>
            <a:blip r:embed="rId5" cstate="print">
              <a:extLst>
                <a:ext uri="{28A0092B-C50C-407E-A947-70E740481C1C}">
                  <a14:useLocalDpi xmlns:a14="http://schemas.microsoft.com/office/drawing/2010/main" val="0"/>
                </a:ext>
              </a:extLst>
            </a:blip>
            <a:srcRect l="-744" t="15717" r="744" b="32373"/>
            <a:stretch/>
          </p:blipFill>
          <p:spPr>
            <a:xfrm>
              <a:off x="0" y="0"/>
              <a:ext cx="3986822" cy="4087949"/>
            </a:xfrm>
            <a:prstGeom prst="rect">
              <a:avLst/>
            </a:prstGeom>
          </p:spPr>
        </p:pic>
      </p:grpSp>
      <p:sp>
        <p:nvSpPr>
          <p:cNvPr id="40" name="Freeform 15">
            <a:extLst>
              <a:ext uri="{FF2B5EF4-FFF2-40B4-BE49-F238E27FC236}">
                <a16:creationId xmlns:a16="http://schemas.microsoft.com/office/drawing/2014/main" id="{208EA080-C20C-9EF8-FEED-5E1C1D05F2D6}"/>
              </a:ext>
            </a:extLst>
          </p:cNvPr>
          <p:cNvSpPr/>
          <p:nvPr/>
        </p:nvSpPr>
        <p:spPr>
          <a:xfrm>
            <a:off x="14240684" y="9343333"/>
            <a:ext cx="3358520" cy="663308"/>
          </a:xfrm>
          <a:custGeom>
            <a:avLst/>
            <a:gdLst/>
            <a:ahLst/>
            <a:cxnLst/>
            <a:rect l="l" t="t" r="r" b="b"/>
            <a:pathLst>
              <a:path w="3358520" h="663308">
                <a:moveTo>
                  <a:pt x="0" y="0"/>
                </a:moveTo>
                <a:lnTo>
                  <a:pt x="3358520" y="0"/>
                </a:lnTo>
                <a:lnTo>
                  <a:pt x="3358520" y="663308"/>
                </a:lnTo>
                <a:lnTo>
                  <a:pt x="0" y="663308"/>
                </a:lnTo>
                <a:lnTo>
                  <a:pt x="0" y="0"/>
                </a:lnTo>
                <a:close/>
              </a:path>
            </a:pathLst>
          </a:custGeom>
          <a:blipFill>
            <a:blip r:embed="rId2">
              <a:alphaModFix amt="50000"/>
            </a:blip>
            <a:stretch>
              <a:fillRect/>
            </a:stretch>
          </a:blipFill>
        </p:spPr>
        <p:txBody>
          <a:bodyPr/>
          <a:lstStyle/>
          <a:p>
            <a:endParaRPr lang="en-US"/>
          </a:p>
        </p:txBody>
      </p:sp>
      <p:sp>
        <p:nvSpPr>
          <p:cNvPr id="41" name="Freeform 16">
            <a:extLst>
              <a:ext uri="{FF2B5EF4-FFF2-40B4-BE49-F238E27FC236}">
                <a16:creationId xmlns:a16="http://schemas.microsoft.com/office/drawing/2014/main" id="{55D12E62-8832-5B26-114C-8073168DE8B5}"/>
              </a:ext>
            </a:extLst>
          </p:cNvPr>
          <p:cNvSpPr/>
          <p:nvPr/>
        </p:nvSpPr>
        <p:spPr>
          <a:xfrm>
            <a:off x="14237688" y="5572978"/>
            <a:ext cx="3358520" cy="4102009"/>
          </a:xfrm>
          <a:custGeom>
            <a:avLst/>
            <a:gdLst/>
            <a:ahLst/>
            <a:cxnLst/>
            <a:rect l="l" t="t" r="r" b="b"/>
            <a:pathLst>
              <a:path w="3358520" h="4102009">
                <a:moveTo>
                  <a:pt x="0" y="0"/>
                </a:moveTo>
                <a:lnTo>
                  <a:pt x="3358520" y="0"/>
                </a:lnTo>
                <a:lnTo>
                  <a:pt x="3358520" y="4102009"/>
                </a:lnTo>
                <a:lnTo>
                  <a:pt x="0" y="4102009"/>
                </a:lnTo>
                <a:lnTo>
                  <a:pt x="0" y="0"/>
                </a:lnTo>
                <a:close/>
              </a:path>
            </a:pathLst>
          </a:custGeom>
          <a:blipFill>
            <a:blip r:embed="rId3"/>
            <a:stretch>
              <a:fillRect/>
            </a:stretch>
          </a:blipFill>
        </p:spPr>
        <p:txBody>
          <a:bodyPr/>
          <a:lstStyle/>
          <a:p>
            <a:endParaRPr lang="en-US"/>
          </a:p>
        </p:txBody>
      </p:sp>
      <p:grpSp>
        <p:nvGrpSpPr>
          <p:cNvPr id="42" name="Group 17">
            <a:extLst>
              <a:ext uri="{FF2B5EF4-FFF2-40B4-BE49-F238E27FC236}">
                <a16:creationId xmlns:a16="http://schemas.microsoft.com/office/drawing/2014/main" id="{E07D3077-FDC1-223F-5C2D-2B79FE18D028}"/>
              </a:ext>
            </a:extLst>
          </p:cNvPr>
          <p:cNvGrpSpPr/>
          <p:nvPr/>
        </p:nvGrpSpPr>
        <p:grpSpPr>
          <a:xfrm>
            <a:off x="14424885" y="5773471"/>
            <a:ext cx="2990117" cy="3065962"/>
            <a:chOff x="0" y="0"/>
            <a:chExt cx="3986822" cy="4087949"/>
          </a:xfrm>
        </p:grpSpPr>
        <p:pic>
          <p:nvPicPr>
            <p:cNvPr id="43" name="Picture 18">
              <a:extLst>
                <a:ext uri="{FF2B5EF4-FFF2-40B4-BE49-F238E27FC236}">
                  <a16:creationId xmlns:a16="http://schemas.microsoft.com/office/drawing/2014/main" id="{8AD61928-5F89-9C26-2737-C89F4D68CA71}"/>
                </a:ext>
              </a:extLst>
            </p:cNvPr>
            <p:cNvPicPr>
              <a:picLocks noChangeAspect="1"/>
            </p:cNvPicPr>
            <p:nvPr/>
          </p:nvPicPr>
          <p:blipFill>
            <a:blip r:embed="rId6" cstate="print">
              <a:extLst>
                <a:ext uri="{28A0092B-C50C-407E-A947-70E740481C1C}">
                  <a14:useLocalDpi xmlns:a14="http://schemas.microsoft.com/office/drawing/2010/main" val="0"/>
                </a:ext>
              </a:extLst>
            </a:blip>
            <a:srcRect l="100" t="12251" r="-100" b="35839"/>
            <a:stretch/>
          </p:blipFill>
          <p:spPr>
            <a:xfrm>
              <a:off x="0" y="0"/>
              <a:ext cx="3986822" cy="4087949"/>
            </a:xfrm>
            <a:prstGeom prst="rect">
              <a:avLst/>
            </a:prstGeom>
          </p:spPr>
        </p:pic>
      </p:grpSp>
      <p:sp>
        <p:nvSpPr>
          <p:cNvPr id="44" name="Freeform 7">
            <a:extLst>
              <a:ext uri="{FF2B5EF4-FFF2-40B4-BE49-F238E27FC236}">
                <a16:creationId xmlns:a16="http://schemas.microsoft.com/office/drawing/2014/main" id="{06530996-67A2-28A9-2F8E-DB0ACFD790FE}"/>
              </a:ext>
            </a:extLst>
          </p:cNvPr>
          <p:cNvSpPr/>
          <p:nvPr/>
        </p:nvSpPr>
        <p:spPr>
          <a:xfrm>
            <a:off x="6683013" y="4513529"/>
            <a:ext cx="3358520" cy="663308"/>
          </a:xfrm>
          <a:custGeom>
            <a:avLst/>
            <a:gdLst/>
            <a:ahLst/>
            <a:cxnLst/>
            <a:rect l="l" t="t" r="r" b="b"/>
            <a:pathLst>
              <a:path w="3358520" h="663308">
                <a:moveTo>
                  <a:pt x="0" y="0"/>
                </a:moveTo>
                <a:lnTo>
                  <a:pt x="3358520" y="0"/>
                </a:lnTo>
                <a:lnTo>
                  <a:pt x="3358520" y="663308"/>
                </a:lnTo>
                <a:lnTo>
                  <a:pt x="0" y="663308"/>
                </a:lnTo>
                <a:lnTo>
                  <a:pt x="0" y="0"/>
                </a:lnTo>
                <a:close/>
              </a:path>
            </a:pathLst>
          </a:custGeom>
          <a:blipFill>
            <a:blip r:embed="rId2">
              <a:alphaModFix amt="50000"/>
            </a:blip>
            <a:stretch>
              <a:fillRect/>
            </a:stretch>
          </a:blipFill>
        </p:spPr>
        <p:txBody>
          <a:bodyPr/>
          <a:lstStyle/>
          <a:p>
            <a:endParaRPr lang="en-US"/>
          </a:p>
        </p:txBody>
      </p:sp>
      <p:sp>
        <p:nvSpPr>
          <p:cNvPr id="45" name="Freeform 8">
            <a:extLst>
              <a:ext uri="{FF2B5EF4-FFF2-40B4-BE49-F238E27FC236}">
                <a16:creationId xmlns:a16="http://schemas.microsoft.com/office/drawing/2014/main" id="{150DAB9F-264E-651F-D2DF-AAA646FB8DD8}"/>
              </a:ext>
            </a:extLst>
          </p:cNvPr>
          <p:cNvSpPr/>
          <p:nvPr/>
        </p:nvSpPr>
        <p:spPr>
          <a:xfrm>
            <a:off x="6680017" y="743174"/>
            <a:ext cx="3358520" cy="4102009"/>
          </a:xfrm>
          <a:custGeom>
            <a:avLst/>
            <a:gdLst/>
            <a:ahLst/>
            <a:cxnLst/>
            <a:rect l="l" t="t" r="r" b="b"/>
            <a:pathLst>
              <a:path w="3358520" h="4102009">
                <a:moveTo>
                  <a:pt x="0" y="0"/>
                </a:moveTo>
                <a:lnTo>
                  <a:pt x="3358520" y="0"/>
                </a:lnTo>
                <a:lnTo>
                  <a:pt x="3358520" y="4102009"/>
                </a:lnTo>
                <a:lnTo>
                  <a:pt x="0" y="4102009"/>
                </a:lnTo>
                <a:lnTo>
                  <a:pt x="0" y="0"/>
                </a:lnTo>
                <a:close/>
              </a:path>
            </a:pathLst>
          </a:custGeom>
          <a:blipFill>
            <a:blip r:embed="rId3"/>
            <a:stretch>
              <a:fillRect/>
            </a:stretch>
          </a:blipFill>
        </p:spPr>
        <p:txBody>
          <a:bodyPr/>
          <a:lstStyle/>
          <a:p>
            <a:endParaRPr lang="en-US"/>
          </a:p>
        </p:txBody>
      </p:sp>
      <p:grpSp>
        <p:nvGrpSpPr>
          <p:cNvPr id="46" name="Group 9">
            <a:extLst>
              <a:ext uri="{FF2B5EF4-FFF2-40B4-BE49-F238E27FC236}">
                <a16:creationId xmlns:a16="http://schemas.microsoft.com/office/drawing/2014/main" id="{FB485DA4-5B4B-39E6-AF2D-7EF1AB9379A3}"/>
              </a:ext>
            </a:extLst>
          </p:cNvPr>
          <p:cNvGrpSpPr/>
          <p:nvPr/>
        </p:nvGrpSpPr>
        <p:grpSpPr>
          <a:xfrm>
            <a:off x="6867215" y="943667"/>
            <a:ext cx="2990117" cy="3065962"/>
            <a:chOff x="0" y="0"/>
            <a:chExt cx="3986822" cy="4087949"/>
          </a:xfrm>
        </p:grpSpPr>
        <p:pic>
          <p:nvPicPr>
            <p:cNvPr id="47" name="Picture 10">
              <a:extLst>
                <a:ext uri="{FF2B5EF4-FFF2-40B4-BE49-F238E27FC236}">
                  <a16:creationId xmlns:a16="http://schemas.microsoft.com/office/drawing/2014/main" id="{208314E0-E653-3E6B-79D0-CBD894B7BAB6}"/>
                </a:ext>
              </a:extLst>
            </p:cNvPr>
            <p:cNvPicPr>
              <a:picLocks noChangeAspect="1"/>
            </p:cNvPicPr>
            <p:nvPr/>
          </p:nvPicPr>
          <p:blipFill>
            <a:blip r:embed="rId7" cstate="print">
              <a:extLst>
                <a:ext uri="{28A0092B-C50C-407E-A947-70E740481C1C}">
                  <a14:useLocalDpi xmlns:a14="http://schemas.microsoft.com/office/drawing/2010/main" val="0"/>
                </a:ext>
              </a:extLst>
            </a:blip>
            <a:srcRect l="-2930" t="8882" r="2930" b="39208"/>
            <a:stretch/>
          </p:blipFill>
          <p:spPr>
            <a:xfrm>
              <a:off x="0" y="0"/>
              <a:ext cx="3986822" cy="4087949"/>
            </a:xfrm>
            <a:prstGeom prst="rect">
              <a:avLst/>
            </a:prstGeom>
          </p:spPr>
        </p:pic>
      </p:grpSp>
      <p:sp>
        <p:nvSpPr>
          <p:cNvPr id="48" name="Freeform 11">
            <a:extLst>
              <a:ext uri="{FF2B5EF4-FFF2-40B4-BE49-F238E27FC236}">
                <a16:creationId xmlns:a16="http://schemas.microsoft.com/office/drawing/2014/main" id="{124288A7-2214-3003-FDFA-2CD64232F5E8}"/>
              </a:ext>
            </a:extLst>
          </p:cNvPr>
          <p:cNvSpPr/>
          <p:nvPr/>
        </p:nvSpPr>
        <p:spPr>
          <a:xfrm>
            <a:off x="10463346" y="4513529"/>
            <a:ext cx="3358520" cy="663308"/>
          </a:xfrm>
          <a:custGeom>
            <a:avLst/>
            <a:gdLst/>
            <a:ahLst/>
            <a:cxnLst/>
            <a:rect l="l" t="t" r="r" b="b"/>
            <a:pathLst>
              <a:path w="3358520" h="663308">
                <a:moveTo>
                  <a:pt x="0" y="0"/>
                </a:moveTo>
                <a:lnTo>
                  <a:pt x="3358521" y="0"/>
                </a:lnTo>
                <a:lnTo>
                  <a:pt x="3358521" y="663308"/>
                </a:lnTo>
                <a:lnTo>
                  <a:pt x="0" y="663308"/>
                </a:lnTo>
                <a:lnTo>
                  <a:pt x="0" y="0"/>
                </a:lnTo>
                <a:close/>
              </a:path>
            </a:pathLst>
          </a:custGeom>
          <a:blipFill>
            <a:blip r:embed="rId2">
              <a:alphaModFix amt="50000"/>
            </a:blip>
            <a:stretch>
              <a:fillRect/>
            </a:stretch>
          </a:blipFill>
        </p:spPr>
        <p:txBody>
          <a:bodyPr/>
          <a:lstStyle/>
          <a:p>
            <a:endParaRPr lang="en-US"/>
          </a:p>
        </p:txBody>
      </p:sp>
      <p:sp>
        <p:nvSpPr>
          <p:cNvPr id="49" name="Freeform 12">
            <a:extLst>
              <a:ext uri="{FF2B5EF4-FFF2-40B4-BE49-F238E27FC236}">
                <a16:creationId xmlns:a16="http://schemas.microsoft.com/office/drawing/2014/main" id="{00709D2D-8A21-6A00-A97C-ECA95215065E}"/>
              </a:ext>
            </a:extLst>
          </p:cNvPr>
          <p:cNvSpPr/>
          <p:nvPr/>
        </p:nvSpPr>
        <p:spPr>
          <a:xfrm>
            <a:off x="10460350" y="743174"/>
            <a:ext cx="3358520" cy="4102009"/>
          </a:xfrm>
          <a:custGeom>
            <a:avLst/>
            <a:gdLst/>
            <a:ahLst/>
            <a:cxnLst/>
            <a:rect l="l" t="t" r="r" b="b"/>
            <a:pathLst>
              <a:path w="3358520" h="4102009">
                <a:moveTo>
                  <a:pt x="0" y="0"/>
                </a:moveTo>
                <a:lnTo>
                  <a:pt x="3358520" y="0"/>
                </a:lnTo>
                <a:lnTo>
                  <a:pt x="3358520" y="4102009"/>
                </a:lnTo>
                <a:lnTo>
                  <a:pt x="0" y="4102009"/>
                </a:lnTo>
                <a:lnTo>
                  <a:pt x="0" y="0"/>
                </a:lnTo>
                <a:close/>
              </a:path>
            </a:pathLst>
          </a:custGeom>
          <a:blipFill>
            <a:blip r:embed="rId3"/>
            <a:stretch>
              <a:fillRect/>
            </a:stretch>
          </a:blipFill>
        </p:spPr>
        <p:txBody>
          <a:bodyPr/>
          <a:lstStyle/>
          <a:p>
            <a:endParaRPr lang="en-US"/>
          </a:p>
        </p:txBody>
      </p:sp>
      <p:grpSp>
        <p:nvGrpSpPr>
          <p:cNvPr id="50" name="Group 13">
            <a:extLst>
              <a:ext uri="{FF2B5EF4-FFF2-40B4-BE49-F238E27FC236}">
                <a16:creationId xmlns:a16="http://schemas.microsoft.com/office/drawing/2014/main" id="{5BC68644-8274-49D9-78EA-91985B516731}"/>
              </a:ext>
            </a:extLst>
          </p:cNvPr>
          <p:cNvGrpSpPr/>
          <p:nvPr/>
        </p:nvGrpSpPr>
        <p:grpSpPr>
          <a:xfrm>
            <a:off x="10647548" y="943667"/>
            <a:ext cx="2990117" cy="3065962"/>
            <a:chOff x="0" y="0"/>
            <a:chExt cx="3986822" cy="4087949"/>
          </a:xfrm>
        </p:grpSpPr>
        <p:pic>
          <p:nvPicPr>
            <p:cNvPr id="51" name="Picture 14">
              <a:extLst>
                <a:ext uri="{FF2B5EF4-FFF2-40B4-BE49-F238E27FC236}">
                  <a16:creationId xmlns:a16="http://schemas.microsoft.com/office/drawing/2014/main" id="{AF4EEDB9-0986-B642-3C0E-ADC315AFC838}"/>
                </a:ext>
              </a:extLst>
            </p:cNvPr>
            <p:cNvPicPr>
              <a:picLocks noChangeAspect="1"/>
            </p:cNvPicPr>
            <p:nvPr/>
          </p:nvPicPr>
          <p:blipFill>
            <a:blip r:embed="rId8" cstate="print">
              <a:extLst>
                <a:ext uri="{28A0092B-C50C-407E-A947-70E740481C1C}">
                  <a14:useLocalDpi xmlns:a14="http://schemas.microsoft.com/office/drawing/2010/main" val="0"/>
                </a:ext>
              </a:extLst>
            </a:blip>
            <a:srcRect l="-1777" t="11138" r="1777" b="36952"/>
            <a:stretch/>
          </p:blipFill>
          <p:spPr>
            <a:xfrm>
              <a:off x="0" y="0"/>
              <a:ext cx="3986822" cy="4087949"/>
            </a:xfrm>
            <a:prstGeom prst="rect">
              <a:avLst/>
            </a:prstGeom>
          </p:spPr>
        </p:pic>
      </p:grpSp>
      <p:sp>
        <p:nvSpPr>
          <p:cNvPr id="52" name="Freeform 15">
            <a:extLst>
              <a:ext uri="{FF2B5EF4-FFF2-40B4-BE49-F238E27FC236}">
                <a16:creationId xmlns:a16="http://schemas.microsoft.com/office/drawing/2014/main" id="{880E391F-8BF5-E525-3D7D-767945E90E07}"/>
              </a:ext>
            </a:extLst>
          </p:cNvPr>
          <p:cNvSpPr/>
          <p:nvPr/>
        </p:nvSpPr>
        <p:spPr>
          <a:xfrm>
            <a:off x="14243680" y="4513529"/>
            <a:ext cx="3358520" cy="663308"/>
          </a:xfrm>
          <a:custGeom>
            <a:avLst/>
            <a:gdLst/>
            <a:ahLst/>
            <a:cxnLst/>
            <a:rect l="l" t="t" r="r" b="b"/>
            <a:pathLst>
              <a:path w="3358520" h="663308">
                <a:moveTo>
                  <a:pt x="0" y="0"/>
                </a:moveTo>
                <a:lnTo>
                  <a:pt x="3358520" y="0"/>
                </a:lnTo>
                <a:lnTo>
                  <a:pt x="3358520" y="663308"/>
                </a:lnTo>
                <a:lnTo>
                  <a:pt x="0" y="663308"/>
                </a:lnTo>
                <a:lnTo>
                  <a:pt x="0" y="0"/>
                </a:lnTo>
                <a:close/>
              </a:path>
            </a:pathLst>
          </a:custGeom>
          <a:blipFill>
            <a:blip r:embed="rId2">
              <a:alphaModFix amt="50000"/>
            </a:blip>
            <a:stretch>
              <a:fillRect/>
            </a:stretch>
          </a:blipFill>
        </p:spPr>
        <p:txBody>
          <a:bodyPr/>
          <a:lstStyle/>
          <a:p>
            <a:endParaRPr lang="en-US"/>
          </a:p>
        </p:txBody>
      </p:sp>
      <p:sp>
        <p:nvSpPr>
          <p:cNvPr id="53" name="Freeform 16">
            <a:extLst>
              <a:ext uri="{FF2B5EF4-FFF2-40B4-BE49-F238E27FC236}">
                <a16:creationId xmlns:a16="http://schemas.microsoft.com/office/drawing/2014/main" id="{3095ADFA-FD34-DD03-E3E9-34EFA79AE129}"/>
              </a:ext>
            </a:extLst>
          </p:cNvPr>
          <p:cNvSpPr/>
          <p:nvPr/>
        </p:nvSpPr>
        <p:spPr>
          <a:xfrm>
            <a:off x="14240684" y="743174"/>
            <a:ext cx="3358520" cy="4102009"/>
          </a:xfrm>
          <a:custGeom>
            <a:avLst/>
            <a:gdLst/>
            <a:ahLst/>
            <a:cxnLst/>
            <a:rect l="l" t="t" r="r" b="b"/>
            <a:pathLst>
              <a:path w="3358520" h="4102009">
                <a:moveTo>
                  <a:pt x="0" y="0"/>
                </a:moveTo>
                <a:lnTo>
                  <a:pt x="3358520" y="0"/>
                </a:lnTo>
                <a:lnTo>
                  <a:pt x="3358520" y="4102009"/>
                </a:lnTo>
                <a:lnTo>
                  <a:pt x="0" y="4102009"/>
                </a:lnTo>
                <a:lnTo>
                  <a:pt x="0" y="0"/>
                </a:lnTo>
                <a:close/>
              </a:path>
            </a:pathLst>
          </a:custGeom>
          <a:blipFill>
            <a:blip r:embed="rId3"/>
            <a:stretch>
              <a:fillRect/>
            </a:stretch>
          </a:blipFill>
        </p:spPr>
        <p:txBody>
          <a:bodyPr/>
          <a:lstStyle/>
          <a:p>
            <a:endParaRPr lang="en-US"/>
          </a:p>
        </p:txBody>
      </p:sp>
      <p:grpSp>
        <p:nvGrpSpPr>
          <p:cNvPr id="54" name="Group 17">
            <a:extLst>
              <a:ext uri="{FF2B5EF4-FFF2-40B4-BE49-F238E27FC236}">
                <a16:creationId xmlns:a16="http://schemas.microsoft.com/office/drawing/2014/main" id="{3BB1C344-B734-A378-D4C3-F36815086400}"/>
              </a:ext>
            </a:extLst>
          </p:cNvPr>
          <p:cNvGrpSpPr/>
          <p:nvPr/>
        </p:nvGrpSpPr>
        <p:grpSpPr>
          <a:xfrm>
            <a:off x="14427881" y="943667"/>
            <a:ext cx="2990117" cy="3065962"/>
            <a:chOff x="0" y="0"/>
            <a:chExt cx="3986822" cy="4087949"/>
          </a:xfrm>
        </p:grpSpPr>
        <p:pic>
          <p:nvPicPr>
            <p:cNvPr id="55" name="Picture 18">
              <a:extLst>
                <a:ext uri="{FF2B5EF4-FFF2-40B4-BE49-F238E27FC236}">
                  <a16:creationId xmlns:a16="http://schemas.microsoft.com/office/drawing/2014/main" id="{AE68DAAB-E4E9-0FAE-D1BB-D8C90BB2D82D}"/>
                </a:ext>
              </a:extLst>
            </p:cNvPr>
            <p:cNvPicPr>
              <a:picLocks noChangeAspect="1"/>
            </p:cNvPicPr>
            <p:nvPr/>
          </p:nvPicPr>
          <p:blipFill>
            <a:blip r:embed="rId9" cstate="print">
              <a:extLst>
                <a:ext uri="{28A0092B-C50C-407E-A947-70E740481C1C}">
                  <a14:useLocalDpi xmlns:a14="http://schemas.microsoft.com/office/drawing/2010/main" val="0"/>
                </a:ext>
              </a:extLst>
            </a:blip>
            <a:srcRect l="874" t="12051" r="-874" b="36039"/>
            <a:stretch/>
          </p:blipFill>
          <p:spPr>
            <a:xfrm>
              <a:off x="0" y="0"/>
              <a:ext cx="3986822" cy="4087949"/>
            </a:xfrm>
            <a:prstGeom prst="rect">
              <a:avLst/>
            </a:prstGeom>
          </p:spPr>
        </p:pic>
      </p:grpSp>
      <p:sp>
        <p:nvSpPr>
          <p:cNvPr id="56" name="Freeform 7">
            <a:extLst>
              <a:ext uri="{FF2B5EF4-FFF2-40B4-BE49-F238E27FC236}">
                <a16:creationId xmlns:a16="http://schemas.microsoft.com/office/drawing/2014/main" id="{6B991FBA-EBBC-A395-3007-9C16C49C948D}"/>
              </a:ext>
            </a:extLst>
          </p:cNvPr>
          <p:cNvSpPr/>
          <p:nvPr/>
        </p:nvSpPr>
        <p:spPr>
          <a:xfrm>
            <a:off x="2896687" y="9343333"/>
            <a:ext cx="3358520" cy="663308"/>
          </a:xfrm>
          <a:custGeom>
            <a:avLst/>
            <a:gdLst/>
            <a:ahLst/>
            <a:cxnLst/>
            <a:rect l="l" t="t" r="r" b="b"/>
            <a:pathLst>
              <a:path w="3358520" h="663308">
                <a:moveTo>
                  <a:pt x="0" y="0"/>
                </a:moveTo>
                <a:lnTo>
                  <a:pt x="3358520" y="0"/>
                </a:lnTo>
                <a:lnTo>
                  <a:pt x="3358520" y="663308"/>
                </a:lnTo>
                <a:lnTo>
                  <a:pt x="0" y="663308"/>
                </a:lnTo>
                <a:lnTo>
                  <a:pt x="0" y="0"/>
                </a:lnTo>
                <a:close/>
              </a:path>
            </a:pathLst>
          </a:custGeom>
          <a:blipFill>
            <a:blip r:embed="rId2">
              <a:alphaModFix amt="50000"/>
            </a:blip>
            <a:stretch>
              <a:fillRect/>
            </a:stretch>
          </a:blipFill>
        </p:spPr>
        <p:txBody>
          <a:bodyPr/>
          <a:lstStyle/>
          <a:p>
            <a:endParaRPr lang="en-US"/>
          </a:p>
        </p:txBody>
      </p:sp>
      <p:sp>
        <p:nvSpPr>
          <p:cNvPr id="57" name="Freeform 8">
            <a:extLst>
              <a:ext uri="{FF2B5EF4-FFF2-40B4-BE49-F238E27FC236}">
                <a16:creationId xmlns:a16="http://schemas.microsoft.com/office/drawing/2014/main" id="{77407F05-EBE3-3F04-41C2-21B28C6CF779}"/>
              </a:ext>
            </a:extLst>
          </p:cNvPr>
          <p:cNvSpPr/>
          <p:nvPr/>
        </p:nvSpPr>
        <p:spPr>
          <a:xfrm>
            <a:off x="2893691" y="5572978"/>
            <a:ext cx="3358520" cy="4102009"/>
          </a:xfrm>
          <a:custGeom>
            <a:avLst/>
            <a:gdLst/>
            <a:ahLst/>
            <a:cxnLst/>
            <a:rect l="l" t="t" r="r" b="b"/>
            <a:pathLst>
              <a:path w="3358520" h="4102009">
                <a:moveTo>
                  <a:pt x="0" y="0"/>
                </a:moveTo>
                <a:lnTo>
                  <a:pt x="3358520" y="0"/>
                </a:lnTo>
                <a:lnTo>
                  <a:pt x="3358520" y="4102009"/>
                </a:lnTo>
                <a:lnTo>
                  <a:pt x="0" y="4102009"/>
                </a:lnTo>
                <a:lnTo>
                  <a:pt x="0" y="0"/>
                </a:lnTo>
                <a:close/>
              </a:path>
            </a:pathLst>
          </a:custGeom>
          <a:blipFill>
            <a:blip r:embed="rId3"/>
            <a:stretch>
              <a:fillRect/>
            </a:stretch>
          </a:blipFill>
        </p:spPr>
        <p:txBody>
          <a:bodyPr/>
          <a:lstStyle/>
          <a:p>
            <a:endParaRPr lang="en-US"/>
          </a:p>
        </p:txBody>
      </p:sp>
      <p:grpSp>
        <p:nvGrpSpPr>
          <p:cNvPr id="58" name="Group 9">
            <a:extLst>
              <a:ext uri="{FF2B5EF4-FFF2-40B4-BE49-F238E27FC236}">
                <a16:creationId xmlns:a16="http://schemas.microsoft.com/office/drawing/2014/main" id="{ADBA8665-ED91-7E60-23D4-496FCE0CE93A}"/>
              </a:ext>
            </a:extLst>
          </p:cNvPr>
          <p:cNvGrpSpPr/>
          <p:nvPr/>
        </p:nvGrpSpPr>
        <p:grpSpPr>
          <a:xfrm>
            <a:off x="3080889" y="5773471"/>
            <a:ext cx="2990117" cy="3065962"/>
            <a:chOff x="0" y="0"/>
            <a:chExt cx="3986822" cy="4087949"/>
          </a:xfrm>
        </p:grpSpPr>
        <p:pic>
          <p:nvPicPr>
            <p:cNvPr id="59" name="Picture 10">
              <a:extLst>
                <a:ext uri="{FF2B5EF4-FFF2-40B4-BE49-F238E27FC236}">
                  <a16:creationId xmlns:a16="http://schemas.microsoft.com/office/drawing/2014/main" id="{8A07D863-4D0F-AB2C-A211-18358E64BB23}"/>
                </a:ext>
              </a:extLst>
            </p:cNvPr>
            <p:cNvPicPr>
              <a:picLocks noChangeAspect="1"/>
            </p:cNvPicPr>
            <p:nvPr/>
          </p:nvPicPr>
          <p:blipFill>
            <a:blip r:embed="rId10" cstate="print">
              <a:extLst>
                <a:ext uri="{28A0092B-C50C-407E-A947-70E740481C1C}">
                  <a14:useLocalDpi xmlns:a14="http://schemas.microsoft.com/office/drawing/2010/main" val="0"/>
                </a:ext>
              </a:extLst>
            </a:blip>
            <a:srcRect l="100" t="11971" r="-100" b="36119"/>
            <a:stretch/>
          </p:blipFill>
          <p:spPr>
            <a:xfrm>
              <a:off x="0" y="0"/>
              <a:ext cx="3986822" cy="4087949"/>
            </a:xfrm>
            <a:prstGeom prst="rect">
              <a:avLst/>
            </a:prstGeom>
          </p:spPr>
        </p:pic>
      </p:grpSp>
      <p:sp>
        <p:nvSpPr>
          <p:cNvPr id="60" name="Freeform 7">
            <a:extLst>
              <a:ext uri="{FF2B5EF4-FFF2-40B4-BE49-F238E27FC236}">
                <a16:creationId xmlns:a16="http://schemas.microsoft.com/office/drawing/2014/main" id="{821EABBC-B39E-4333-283F-0BA75E0DDE72}"/>
              </a:ext>
            </a:extLst>
          </p:cNvPr>
          <p:cNvSpPr/>
          <p:nvPr/>
        </p:nvSpPr>
        <p:spPr>
          <a:xfrm>
            <a:off x="2899683" y="4513529"/>
            <a:ext cx="3358520" cy="663308"/>
          </a:xfrm>
          <a:custGeom>
            <a:avLst/>
            <a:gdLst/>
            <a:ahLst/>
            <a:cxnLst/>
            <a:rect l="l" t="t" r="r" b="b"/>
            <a:pathLst>
              <a:path w="3358520" h="663308">
                <a:moveTo>
                  <a:pt x="0" y="0"/>
                </a:moveTo>
                <a:lnTo>
                  <a:pt x="3358520" y="0"/>
                </a:lnTo>
                <a:lnTo>
                  <a:pt x="3358520" y="663308"/>
                </a:lnTo>
                <a:lnTo>
                  <a:pt x="0" y="663308"/>
                </a:lnTo>
                <a:lnTo>
                  <a:pt x="0" y="0"/>
                </a:lnTo>
                <a:close/>
              </a:path>
            </a:pathLst>
          </a:custGeom>
          <a:blipFill>
            <a:blip r:embed="rId2">
              <a:alphaModFix amt="50000"/>
            </a:blip>
            <a:stretch>
              <a:fillRect/>
            </a:stretch>
          </a:blipFill>
        </p:spPr>
        <p:txBody>
          <a:bodyPr/>
          <a:lstStyle/>
          <a:p>
            <a:endParaRPr lang="en-US"/>
          </a:p>
        </p:txBody>
      </p:sp>
      <p:sp>
        <p:nvSpPr>
          <p:cNvPr id="61" name="Freeform 8">
            <a:extLst>
              <a:ext uri="{FF2B5EF4-FFF2-40B4-BE49-F238E27FC236}">
                <a16:creationId xmlns:a16="http://schemas.microsoft.com/office/drawing/2014/main" id="{7758A9F6-E29D-B97B-2AE7-4B6D66672EAC}"/>
              </a:ext>
            </a:extLst>
          </p:cNvPr>
          <p:cNvSpPr/>
          <p:nvPr/>
        </p:nvSpPr>
        <p:spPr>
          <a:xfrm>
            <a:off x="2896687" y="743174"/>
            <a:ext cx="3358520" cy="4102009"/>
          </a:xfrm>
          <a:custGeom>
            <a:avLst/>
            <a:gdLst/>
            <a:ahLst/>
            <a:cxnLst/>
            <a:rect l="l" t="t" r="r" b="b"/>
            <a:pathLst>
              <a:path w="3358520" h="4102009">
                <a:moveTo>
                  <a:pt x="0" y="0"/>
                </a:moveTo>
                <a:lnTo>
                  <a:pt x="3358520" y="0"/>
                </a:lnTo>
                <a:lnTo>
                  <a:pt x="3358520" y="4102009"/>
                </a:lnTo>
                <a:lnTo>
                  <a:pt x="0" y="4102009"/>
                </a:lnTo>
                <a:lnTo>
                  <a:pt x="0" y="0"/>
                </a:lnTo>
                <a:close/>
              </a:path>
            </a:pathLst>
          </a:custGeom>
          <a:blipFill>
            <a:blip r:embed="rId3"/>
            <a:stretch>
              <a:fillRect/>
            </a:stretch>
          </a:blipFill>
        </p:spPr>
        <p:txBody>
          <a:bodyPr/>
          <a:lstStyle/>
          <a:p>
            <a:endParaRPr lang="en-US"/>
          </a:p>
        </p:txBody>
      </p:sp>
      <p:grpSp>
        <p:nvGrpSpPr>
          <p:cNvPr id="62" name="Group 9">
            <a:extLst>
              <a:ext uri="{FF2B5EF4-FFF2-40B4-BE49-F238E27FC236}">
                <a16:creationId xmlns:a16="http://schemas.microsoft.com/office/drawing/2014/main" id="{A3EBDC06-9593-030D-7002-BE9F103FB2EF}"/>
              </a:ext>
            </a:extLst>
          </p:cNvPr>
          <p:cNvGrpSpPr/>
          <p:nvPr/>
        </p:nvGrpSpPr>
        <p:grpSpPr>
          <a:xfrm>
            <a:off x="3083885" y="943667"/>
            <a:ext cx="2990117" cy="3065962"/>
            <a:chOff x="0" y="0"/>
            <a:chExt cx="3986822" cy="4087949"/>
          </a:xfrm>
        </p:grpSpPr>
        <p:pic>
          <p:nvPicPr>
            <p:cNvPr id="63" name="Picture 10">
              <a:extLst>
                <a:ext uri="{FF2B5EF4-FFF2-40B4-BE49-F238E27FC236}">
                  <a16:creationId xmlns:a16="http://schemas.microsoft.com/office/drawing/2014/main" id="{57B160D5-B9BB-F3AB-FBA0-1021D9327ABF}"/>
                </a:ext>
              </a:extLst>
            </p:cNvPr>
            <p:cNvPicPr>
              <a:picLocks noChangeAspect="1"/>
            </p:cNvPicPr>
            <p:nvPr/>
          </p:nvPicPr>
          <p:blipFill>
            <a:blip r:embed="rId11">
              <a:extLst>
                <a:ext uri="{28A0092B-C50C-407E-A947-70E740481C1C}">
                  <a14:useLocalDpi xmlns:a14="http://schemas.microsoft.com/office/drawing/2010/main" val="0"/>
                </a:ext>
              </a:extLst>
            </a:blip>
            <a:srcRect l="-468" t="11271" r="468" b="36633"/>
            <a:stretch/>
          </p:blipFill>
          <p:spPr>
            <a:xfrm>
              <a:off x="0" y="0"/>
              <a:ext cx="3986822" cy="4087949"/>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217</TotalTime>
  <Words>688</Words>
  <Application>Microsoft Office PowerPoint</Application>
  <PresentationFormat>Custom</PresentationFormat>
  <Paragraphs>109</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Open Sans Bold</vt:lpstr>
      <vt:lpstr>Times New Roman</vt:lpstr>
      <vt:lpstr>Open Sans</vt:lpstr>
      <vt:lpstr>Kaushan Script</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 Modern Travel Presentation</dc:title>
  <cp:lastModifiedBy>nasimul islam</cp:lastModifiedBy>
  <cp:revision>32</cp:revision>
  <dcterms:created xsi:type="dcterms:W3CDTF">2006-08-16T00:00:00Z</dcterms:created>
  <dcterms:modified xsi:type="dcterms:W3CDTF">2024-09-25T09:45:40Z</dcterms:modified>
  <dc:identifier>DAGRvH97flg</dc:identifier>
</cp:coreProperties>
</file>